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notesMasterIdLst>
    <p:notesMasterId r:id="rId14"/>
  </p:notesMasterIdLst>
  <p:sldIdLst>
    <p:sldId id="283" r:id="rId2"/>
    <p:sldId id="327" r:id="rId3"/>
    <p:sldId id="340" r:id="rId4"/>
    <p:sldId id="347" r:id="rId5"/>
    <p:sldId id="348" r:id="rId6"/>
    <p:sldId id="350" r:id="rId7"/>
    <p:sldId id="353" r:id="rId8"/>
    <p:sldId id="346" r:id="rId9"/>
    <p:sldId id="351" r:id="rId10"/>
    <p:sldId id="349" r:id="rId11"/>
    <p:sldId id="341" r:id="rId12"/>
    <p:sldId id="35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98E752-F581-2F06-DD96-6E5A03B6013F}" v="118" dt="2023-07-17T20:02:30.578"/>
    <p1510:client id="{3F2B1317-C6D9-119A-C175-6706517181AF}" v="1" dt="2023-07-17T21:40:12.557"/>
    <p1510:client id="{5496E5DC-514A-081C-B70D-A164943345C6}" v="52" dt="2023-07-17T01:53:01.081"/>
    <p1510:client id="{5834ADAC-2F8D-454B-AEBA-A21A4B28BDC6}" v="174" dt="2023-07-17T12:59:08.657"/>
    <p1510:client id="{6510B492-55D4-6C10-F20B-B62E07B066F2}" v="98" dt="2023-07-17T16:47:35.536"/>
    <p1510:client id="{8A996935-3588-3652-D775-8555ABE34B5D}" v="39" dt="2023-07-17T13:24:02.053"/>
    <p1510:client id="{8BF114CC-B465-7B4A-A5EA-90D16B4ABCE9}" v="308" dt="2023-04-20T15:59:59.790"/>
    <p1510:client id="{B2063189-15A7-3DAB-0FE0-F04B1FF203CF}" v="937" dt="2023-07-17T16:19:50.174"/>
    <p1510:client id="{BF8F2793-0C8B-67DF-2B84-E75E3A53F9CB}" v="80" dt="2023-07-17T01:44:37.126"/>
    <p1510:client id="{E1157096-645D-52F4-51AA-4E3F1042AFC2}" v="2737" dt="2023-07-17T16:57:26.3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81CBB3-EC61-4544-80BC-757C97B7BB6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2DC8CE8-005A-4472-8E6F-91F8992DE012}">
      <dgm:prSet phldr="0"/>
      <dgm:spPr/>
      <dgm:t>
        <a:bodyPr/>
        <a:lstStyle/>
        <a:p>
          <a:r>
            <a:rPr lang="en-US"/>
            <a:t>Existing </a:t>
          </a:r>
          <a:r>
            <a:rPr lang="en-US">
              <a:latin typeface="Arial" panose="020B0604020202020204"/>
            </a:rPr>
            <a:t>Workflow</a:t>
          </a:r>
          <a:r>
            <a:rPr lang="en-US"/>
            <a:t> </a:t>
          </a:r>
          <a:r>
            <a:rPr lang="en-US">
              <a:latin typeface="Arial" panose="020B0604020202020204"/>
            </a:rPr>
            <a:t>Pain</a:t>
          </a:r>
          <a:r>
            <a:rPr lang="en-US"/>
            <a:t> </a:t>
          </a:r>
          <a:r>
            <a:rPr lang="en-US">
              <a:latin typeface="Arial" panose="020B0604020202020204"/>
            </a:rPr>
            <a:t>Points</a:t>
          </a:r>
          <a:r>
            <a:rPr lang="en-US"/>
            <a:t> and </a:t>
          </a:r>
          <a:r>
            <a:rPr lang="en-US">
              <a:latin typeface="Arial" panose="020B0604020202020204"/>
            </a:rPr>
            <a:t>Problems</a:t>
          </a:r>
          <a:endParaRPr lang="en-US"/>
        </a:p>
      </dgm:t>
    </dgm:pt>
    <dgm:pt modelId="{5230A9CA-87BC-49EF-B693-897BFDC12A22}" type="parTrans" cxnId="{F63C547C-0DB9-46CF-8767-29BDB1023AD2}">
      <dgm:prSet/>
      <dgm:spPr/>
      <dgm:t>
        <a:bodyPr/>
        <a:lstStyle/>
        <a:p>
          <a:endParaRPr lang="en-GB"/>
        </a:p>
      </dgm:t>
    </dgm:pt>
    <dgm:pt modelId="{68E36654-273F-472B-853B-4A2BE7F6E0EC}" type="sibTrans" cxnId="{F63C547C-0DB9-46CF-8767-29BDB1023AD2}">
      <dgm:prSet/>
      <dgm:spPr/>
      <dgm:t>
        <a:bodyPr/>
        <a:lstStyle/>
        <a:p>
          <a:endParaRPr lang="en-GB"/>
        </a:p>
      </dgm:t>
    </dgm:pt>
    <dgm:pt modelId="{617CAF3D-6456-4C8E-993C-3060CAFD5433}">
      <dgm:prSet/>
      <dgm:spPr/>
      <dgm:t>
        <a:bodyPr/>
        <a:lstStyle/>
        <a:p>
          <a:pPr rtl="0"/>
          <a:r>
            <a:rPr lang="en-US">
              <a:latin typeface="Arial" panose="020B0604020202020204"/>
            </a:rPr>
            <a:t>Competitive and Qualitative Analysis</a:t>
          </a:r>
          <a:endParaRPr lang="en-US"/>
        </a:p>
      </dgm:t>
    </dgm:pt>
    <dgm:pt modelId="{035C7AAA-4463-4291-AC78-297112A39C1E}" type="parTrans" cxnId="{A7D6EB0E-ED84-4494-A150-78180DC6FAD0}">
      <dgm:prSet/>
      <dgm:spPr/>
      <dgm:t>
        <a:bodyPr/>
        <a:lstStyle/>
        <a:p>
          <a:endParaRPr lang="en-GB"/>
        </a:p>
      </dgm:t>
    </dgm:pt>
    <dgm:pt modelId="{807BD444-B79F-4930-9535-392D83947396}" type="sibTrans" cxnId="{A7D6EB0E-ED84-4494-A150-78180DC6FAD0}">
      <dgm:prSet/>
      <dgm:spPr/>
      <dgm:t>
        <a:bodyPr/>
        <a:lstStyle/>
        <a:p>
          <a:endParaRPr lang="en-GB"/>
        </a:p>
      </dgm:t>
    </dgm:pt>
    <dgm:pt modelId="{74104A3A-4E67-4E57-851A-7C09A9234BB3}">
      <dgm:prSet phldr="0"/>
      <dgm:spPr/>
      <dgm:t>
        <a:bodyPr/>
        <a:lstStyle/>
        <a:p>
          <a:pPr rtl="0"/>
          <a:r>
            <a:rPr lang="en-US">
              <a:latin typeface="Arial" panose="020B0604020202020204"/>
            </a:rPr>
            <a:t> Conclusion</a:t>
          </a:r>
          <a:endParaRPr lang="en-US"/>
        </a:p>
      </dgm:t>
    </dgm:pt>
    <dgm:pt modelId="{1C25E085-A302-45E8-997F-6357018C52DF}" type="parTrans" cxnId="{BC49AEA1-3083-4AE6-B807-43270BEA6C0F}">
      <dgm:prSet/>
      <dgm:spPr/>
      <dgm:t>
        <a:bodyPr/>
        <a:lstStyle/>
        <a:p>
          <a:endParaRPr lang="en-GB"/>
        </a:p>
      </dgm:t>
    </dgm:pt>
    <dgm:pt modelId="{089FF19E-AFA7-4800-BE5E-1EFD929959CF}" type="sibTrans" cxnId="{BC49AEA1-3083-4AE6-B807-43270BEA6C0F}">
      <dgm:prSet/>
      <dgm:spPr/>
      <dgm:t>
        <a:bodyPr/>
        <a:lstStyle/>
        <a:p>
          <a:endParaRPr lang="en-GB"/>
        </a:p>
      </dgm:t>
    </dgm:pt>
    <dgm:pt modelId="{BB9C9911-1F05-4AAE-A7FC-0D69CA0FB60F}">
      <dgm:prSet phldr="0"/>
      <dgm:spPr/>
      <dgm:t>
        <a:bodyPr/>
        <a:lstStyle/>
        <a:p>
          <a:r>
            <a:rPr lang="en-US"/>
            <a:t> Proposed Solution</a:t>
          </a:r>
        </a:p>
      </dgm:t>
    </dgm:pt>
    <dgm:pt modelId="{7C0AB7A0-AC09-4CFA-8987-AEE86E959203}" type="parTrans" cxnId="{F3BDEF4A-1161-48FF-B4E2-6D2F15AACDFC}">
      <dgm:prSet/>
      <dgm:spPr/>
      <dgm:t>
        <a:bodyPr/>
        <a:lstStyle/>
        <a:p>
          <a:endParaRPr lang="en-US"/>
        </a:p>
      </dgm:t>
    </dgm:pt>
    <dgm:pt modelId="{78921D38-86D2-46E1-8015-AA594563DAB6}" type="sibTrans" cxnId="{F3BDEF4A-1161-48FF-B4E2-6D2F15AACDFC}">
      <dgm:prSet/>
      <dgm:spPr/>
      <dgm:t>
        <a:bodyPr/>
        <a:lstStyle/>
        <a:p>
          <a:endParaRPr lang="en-US"/>
        </a:p>
      </dgm:t>
    </dgm:pt>
    <dgm:pt modelId="{F4916DC0-D642-4053-8ED2-651BDAD368D9}">
      <dgm:prSet phldr="0"/>
      <dgm:spPr/>
      <dgm:t>
        <a:bodyPr/>
        <a:lstStyle/>
        <a:p>
          <a:pPr rtl="0"/>
          <a:r>
            <a:rPr lang="en-US">
              <a:latin typeface="Arial" panose="020B0604020202020204"/>
            </a:rPr>
            <a:t> </a:t>
          </a:r>
          <a:r>
            <a:rPr lang="en-US" err="1">
              <a:latin typeface="Arial" panose="020B0604020202020204"/>
            </a:rPr>
            <a:t>Linq</a:t>
          </a:r>
          <a:r>
            <a:rPr lang="en-US">
              <a:latin typeface="Arial" panose="020B0604020202020204"/>
            </a:rPr>
            <a:t> Product Applications</a:t>
          </a:r>
          <a:endParaRPr lang="en-US"/>
        </a:p>
      </dgm:t>
    </dgm:pt>
    <dgm:pt modelId="{455BEF1A-E2EF-4645-91BA-60C2FB50BC58}" type="parTrans" cxnId="{6CD29474-2CDB-4BD8-8759-A6AD6515C4C3}">
      <dgm:prSet/>
      <dgm:spPr/>
      <dgm:t>
        <a:bodyPr/>
        <a:lstStyle/>
        <a:p>
          <a:endParaRPr lang="en-US"/>
        </a:p>
      </dgm:t>
    </dgm:pt>
    <dgm:pt modelId="{0BFA110A-E4C9-4C91-A96A-E72C110498E5}" type="sibTrans" cxnId="{6CD29474-2CDB-4BD8-8759-A6AD6515C4C3}">
      <dgm:prSet/>
      <dgm:spPr/>
      <dgm:t>
        <a:bodyPr/>
        <a:lstStyle/>
        <a:p>
          <a:endParaRPr lang="en-US"/>
        </a:p>
      </dgm:t>
    </dgm:pt>
    <dgm:pt modelId="{F08608E3-22D0-44E8-9667-265759830C60}">
      <dgm:prSet phldr="0"/>
      <dgm:spPr/>
      <dgm:t>
        <a:bodyPr/>
        <a:lstStyle/>
        <a:p>
          <a:pPr rtl="0"/>
          <a:r>
            <a:rPr lang="en-US">
              <a:latin typeface="Arial" panose="020B0604020202020204"/>
              <a:cs typeface="Arial" panose="020B0604020202020204"/>
            </a:rPr>
            <a:t>Marketing and Sales Strategy</a:t>
          </a:r>
        </a:p>
      </dgm:t>
    </dgm:pt>
    <dgm:pt modelId="{E8CDCFE0-6768-455D-9C5F-A19CA51D3FEE}" type="parTrans" cxnId="{76ECDC91-CC57-4A8F-AB77-173FA8883E2D}">
      <dgm:prSet/>
      <dgm:spPr/>
    </dgm:pt>
    <dgm:pt modelId="{88615D38-2E34-48FB-8267-700FB7823EEC}" type="sibTrans" cxnId="{76ECDC91-CC57-4A8F-AB77-173FA8883E2D}">
      <dgm:prSet/>
      <dgm:spPr/>
    </dgm:pt>
    <dgm:pt modelId="{5FE05E46-56F9-4153-8B0C-C451A8B182D4}" type="pres">
      <dgm:prSet presAssocID="{A281CBB3-EC61-4544-80BC-757C97B7BB67}" presName="linear" presStyleCnt="0">
        <dgm:presLayoutVars>
          <dgm:dir/>
          <dgm:animLvl val="lvl"/>
          <dgm:resizeHandles val="exact"/>
        </dgm:presLayoutVars>
      </dgm:prSet>
      <dgm:spPr/>
    </dgm:pt>
    <dgm:pt modelId="{279E6592-3939-4CB0-89C6-468AB63EBA30}" type="pres">
      <dgm:prSet presAssocID="{52DC8CE8-005A-4472-8E6F-91F8992DE012}" presName="parentLin" presStyleCnt="0"/>
      <dgm:spPr/>
    </dgm:pt>
    <dgm:pt modelId="{91885352-1802-4B1F-AF3A-472FD7103261}" type="pres">
      <dgm:prSet presAssocID="{52DC8CE8-005A-4472-8E6F-91F8992DE012}" presName="parentLeftMargin" presStyleLbl="node1" presStyleIdx="0" presStyleCnt="6"/>
      <dgm:spPr/>
    </dgm:pt>
    <dgm:pt modelId="{60B6CDC1-AEC5-464A-80B7-9D2FC1D87616}" type="pres">
      <dgm:prSet presAssocID="{52DC8CE8-005A-4472-8E6F-91F8992DE012}" presName="parentText" presStyleLbl="node1" presStyleIdx="0" presStyleCnt="6">
        <dgm:presLayoutVars>
          <dgm:chMax val="0"/>
          <dgm:bulletEnabled val="1"/>
        </dgm:presLayoutVars>
      </dgm:prSet>
      <dgm:spPr/>
    </dgm:pt>
    <dgm:pt modelId="{5419444D-AF0A-4566-A51A-8A98D1B89062}" type="pres">
      <dgm:prSet presAssocID="{52DC8CE8-005A-4472-8E6F-91F8992DE012}" presName="negativeSpace" presStyleCnt="0"/>
      <dgm:spPr/>
    </dgm:pt>
    <dgm:pt modelId="{F9B0FE9E-4C8A-4DB1-B41E-B73D65A71D5E}" type="pres">
      <dgm:prSet presAssocID="{52DC8CE8-005A-4472-8E6F-91F8992DE012}" presName="childText" presStyleLbl="conFgAcc1" presStyleIdx="0" presStyleCnt="6">
        <dgm:presLayoutVars>
          <dgm:bulletEnabled val="1"/>
        </dgm:presLayoutVars>
      </dgm:prSet>
      <dgm:spPr/>
    </dgm:pt>
    <dgm:pt modelId="{4AF4CA3E-2400-4539-99BA-FDF05BB7EE06}" type="pres">
      <dgm:prSet presAssocID="{68E36654-273F-472B-853B-4A2BE7F6E0EC}" presName="spaceBetweenRectangles" presStyleCnt="0"/>
      <dgm:spPr/>
    </dgm:pt>
    <dgm:pt modelId="{F4E3E62F-1AD0-4462-8332-9C2EE812B2EF}" type="pres">
      <dgm:prSet presAssocID="{BB9C9911-1F05-4AAE-A7FC-0D69CA0FB60F}" presName="parentLin" presStyleCnt="0"/>
      <dgm:spPr/>
    </dgm:pt>
    <dgm:pt modelId="{3146526E-5007-48CD-BBE3-5BD5FD6A4A48}" type="pres">
      <dgm:prSet presAssocID="{BB9C9911-1F05-4AAE-A7FC-0D69CA0FB60F}" presName="parentLeftMargin" presStyleLbl="node1" presStyleIdx="0" presStyleCnt="6"/>
      <dgm:spPr/>
    </dgm:pt>
    <dgm:pt modelId="{FBFB058E-64C9-4C9A-94B7-E55DBD052301}" type="pres">
      <dgm:prSet presAssocID="{BB9C9911-1F05-4AAE-A7FC-0D69CA0FB60F}" presName="parentText" presStyleLbl="node1" presStyleIdx="1" presStyleCnt="6">
        <dgm:presLayoutVars>
          <dgm:chMax val="0"/>
          <dgm:bulletEnabled val="1"/>
        </dgm:presLayoutVars>
      </dgm:prSet>
      <dgm:spPr/>
    </dgm:pt>
    <dgm:pt modelId="{B0E11A17-7379-4345-8DBC-667ABF179394}" type="pres">
      <dgm:prSet presAssocID="{BB9C9911-1F05-4AAE-A7FC-0D69CA0FB60F}" presName="negativeSpace" presStyleCnt="0"/>
      <dgm:spPr/>
    </dgm:pt>
    <dgm:pt modelId="{4BD4C84C-BED0-41EB-9FFA-2691D007907E}" type="pres">
      <dgm:prSet presAssocID="{BB9C9911-1F05-4AAE-A7FC-0D69CA0FB60F}" presName="childText" presStyleLbl="conFgAcc1" presStyleIdx="1" presStyleCnt="6">
        <dgm:presLayoutVars>
          <dgm:bulletEnabled val="1"/>
        </dgm:presLayoutVars>
      </dgm:prSet>
      <dgm:spPr/>
    </dgm:pt>
    <dgm:pt modelId="{CB2C7A95-DDE0-4F0E-A03F-B79CD2160C32}" type="pres">
      <dgm:prSet presAssocID="{78921D38-86D2-46E1-8015-AA594563DAB6}" presName="spaceBetweenRectangles" presStyleCnt="0"/>
      <dgm:spPr/>
    </dgm:pt>
    <dgm:pt modelId="{43E0BA9A-6DFE-4D46-BCDE-3F7608EFD656}" type="pres">
      <dgm:prSet presAssocID="{F4916DC0-D642-4053-8ED2-651BDAD368D9}" presName="parentLin" presStyleCnt="0"/>
      <dgm:spPr/>
    </dgm:pt>
    <dgm:pt modelId="{DE70EC39-19CD-40F1-8F1B-75157D89A8CF}" type="pres">
      <dgm:prSet presAssocID="{F4916DC0-D642-4053-8ED2-651BDAD368D9}" presName="parentLeftMargin" presStyleLbl="node1" presStyleIdx="1" presStyleCnt="6"/>
      <dgm:spPr/>
    </dgm:pt>
    <dgm:pt modelId="{C478F270-1BB8-4EE1-A71F-CF1D4D2FC1ED}" type="pres">
      <dgm:prSet presAssocID="{F4916DC0-D642-4053-8ED2-651BDAD368D9}" presName="parentText" presStyleLbl="node1" presStyleIdx="2" presStyleCnt="6">
        <dgm:presLayoutVars>
          <dgm:chMax val="0"/>
          <dgm:bulletEnabled val="1"/>
        </dgm:presLayoutVars>
      </dgm:prSet>
      <dgm:spPr/>
    </dgm:pt>
    <dgm:pt modelId="{1BFB5001-1921-484A-94EC-B8896EA3A8FD}" type="pres">
      <dgm:prSet presAssocID="{F4916DC0-D642-4053-8ED2-651BDAD368D9}" presName="negativeSpace" presStyleCnt="0"/>
      <dgm:spPr/>
    </dgm:pt>
    <dgm:pt modelId="{B6A9F638-3D87-4D50-8862-B300D79DFBC6}" type="pres">
      <dgm:prSet presAssocID="{F4916DC0-D642-4053-8ED2-651BDAD368D9}" presName="childText" presStyleLbl="conFgAcc1" presStyleIdx="2" presStyleCnt="6">
        <dgm:presLayoutVars>
          <dgm:bulletEnabled val="1"/>
        </dgm:presLayoutVars>
      </dgm:prSet>
      <dgm:spPr/>
    </dgm:pt>
    <dgm:pt modelId="{943C47EB-08B1-4399-AB82-406F3F3EFA8B}" type="pres">
      <dgm:prSet presAssocID="{0BFA110A-E4C9-4C91-A96A-E72C110498E5}" presName="spaceBetweenRectangles" presStyleCnt="0"/>
      <dgm:spPr/>
    </dgm:pt>
    <dgm:pt modelId="{E824DE98-1B9F-4840-BD9C-E98DE3FB4F05}" type="pres">
      <dgm:prSet presAssocID="{617CAF3D-6456-4C8E-993C-3060CAFD5433}" presName="parentLin" presStyleCnt="0"/>
      <dgm:spPr/>
    </dgm:pt>
    <dgm:pt modelId="{F223B8FE-7CBB-45E1-A94A-4B9C91AF18DC}" type="pres">
      <dgm:prSet presAssocID="{617CAF3D-6456-4C8E-993C-3060CAFD5433}" presName="parentLeftMargin" presStyleLbl="node1" presStyleIdx="2" presStyleCnt="6"/>
      <dgm:spPr/>
    </dgm:pt>
    <dgm:pt modelId="{49C282EC-B9BE-457F-82B6-7D6DCCE54B46}" type="pres">
      <dgm:prSet presAssocID="{617CAF3D-6456-4C8E-993C-3060CAFD5433}" presName="parentText" presStyleLbl="node1" presStyleIdx="3" presStyleCnt="6">
        <dgm:presLayoutVars>
          <dgm:chMax val="0"/>
          <dgm:bulletEnabled val="1"/>
        </dgm:presLayoutVars>
      </dgm:prSet>
      <dgm:spPr/>
    </dgm:pt>
    <dgm:pt modelId="{D27B9916-9A05-4A46-A008-1998A84FDEA6}" type="pres">
      <dgm:prSet presAssocID="{617CAF3D-6456-4C8E-993C-3060CAFD5433}" presName="negativeSpace" presStyleCnt="0"/>
      <dgm:spPr/>
    </dgm:pt>
    <dgm:pt modelId="{8BD1D4A5-0151-48A4-8A46-EFC7F471DD14}" type="pres">
      <dgm:prSet presAssocID="{617CAF3D-6456-4C8E-993C-3060CAFD5433}" presName="childText" presStyleLbl="conFgAcc1" presStyleIdx="3" presStyleCnt="6">
        <dgm:presLayoutVars>
          <dgm:bulletEnabled val="1"/>
        </dgm:presLayoutVars>
      </dgm:prSet>
      <dgm:spPr/>
    </dgm:pt>
    <dgm:pt modelId="{804891BC-26FC-41CB-BFFF-40C954F13542}" type="pres">
      <dgm:prSet presAssocID="{807BD444-B79F-4930-9535-392D83947396}" presName="spaceBetweenRectangles" presStyleCnt="0"/>
      <dgm:spPr/>
    </dgm:pt>
    <dgm:pt modelId="{216DA436-34B8-4099-A671-E5832013C1D5}" type="pres">
      <dgm:prSet presAssocID="{F08608E3-22D0-44E8-9667-265759830C60}" presName="parentLin" presStyleCnt="0"/>
      <dgm:spPr/>
    </dgm:pt>
    <dgm:pt modelId="{9FF972A1-4820-4488-9CFB-BF9590B46AD6}" type="pres">
      <dgm:prSet presAssocID="{F08608E3-22D0-44E8-9667-265759830C60}" presName="parentLeftMargin" presStyleLbl="node1" presStyleIdx="3" presStyleCnt="6"/>
      <dgm:spPr/>
    </dgm:pt>
    <dgm:pt modelId="{65BF3C20-C2C6-4416-9C89-57717F42E55A}" type="pres">
      <dgm:prSet presAssocID="{F08608E3-22D0-44E8-9667-265759830C60}" presName="parentText" presStyleLbl="node1" presStyleIdx="4" presStyleCnt="6">
        <dgm:presLayoutVars>
          <dgm:chMax val="0"/>
          <dgm:bulletEnabled val="1"/>
        </dgm:presLayoutVars>
      </dgm:prSet>
      <dgm:spPr/>
    </dgm:pt>
    <dgm:pt modelId="{801EAA92-7E22-467F-939D-27559D6F70E1}" type="pres">
      <dgm:prSet presAssocID="{F08608E3-22D0-44E8-9667-265759830C60}" presName="negativeSpace" presStyleCnt="0"/>
      <dgm:spPr/>
    </dgm:pt>
    <dgm:pt modelId="{26A0433D-91C7-459A-BFB3-B22D9FB7ADAF}" type="pres">
      <dgm:prSet presAssocID="{F08608E3-22D0-44E8-9667-265759830C60}" presName="childText" presStyleLbl="conFgAcc1" presStyleIdx="4" presStyleCnt="6">
        <dgm:presLayoutVars>
          <dgm:bulletEnabled val="1"/>
        </dgm:presLayoutVars>
      </dgm:prSet>
      <dgm:spPr/>
    </dgm:pt>
    <dgm:pt modelId="{FA5B6F5C-2189-4680-82EF-CD51571ADA20}" type="pres">
      <dgm:prSet presAssocID="{88615D38-2E34-48FB-8267-700FB7823EEC}" presName="spaceBetweenRectangles" presStyleCnt="0"/>
      <dgm:spPr/>
    </dgm:pt>
    <dgm:pt modelId="{4D43A4F3-9EEF-4AB2-9F7E-99905AACFAD9}" type="pres">
      <dgm:prSet presAssocID="{74104A3A-4E67-4E57-851A-7C09A9234BB3}" presName="parentLin" presStyleCnt="0"/>
      <dgm:spPr/>
    </dgm:pt>
    <dgm:pt modelId="{4A2C6820-2EFF-40FA-B686-E513BB356B1D}" type="pres">
      <dgm:prSet presAssocID="{74104A3A-4E67-4E57-851A-7C09A9234BB3}" presName="parentLeftMargin" presStyleLbl="node1" presStyleIdx="4" presStyleCnt="6"/>
      <dgm:spPr/>
    </dgm:pt>
    <dgm:pt modelId="{E2FEB2A0-C930-4D6A-B0DB-396F0358B4F2}" type="pres">
      <dgm:prSet presAssocID="{74104A3A-4E67-4E57-851A-7C09A9234BB3}" presName="parentText" presStyleLbl="node1" presStyleIdx="5" presStyleCnt="6">
        <dgm:presLayoutVars>
          <dgm:chMax val="0"/>
          <dgm:bulletEnabled val="1"/>
        </dgm:presLayoutVars>
      </dgm:prSet>
      <dgm:spPr/>
    </dgm:pt>
    <dgm:pt modelId="{6D81D53A-6792-4F04-8D6C-2C22E9A6700E}" type="pres">
      <dgm:prSet presAssocID="{74104A3A-4E67-4E57-851A-7C09A9234BB3}" presName="negativeSpace" presStyleCnt="0"/>
      <dgm:spPr/>
    </dgm:pt>
    <dgm:pt modelId="{39749115-302B-41AC-8F8E-7C232744F00D}" type="pres">
      <dgm:prSet presAssocID="{74104A3A-4E67-4E57-851A-7C09A9234BB3}" presName="childText" presStyleLbl="conFgAcc1" presStyleIdx="5" presStyleCnt="6">
        <dgm:presLayoutVars>
          <dgm:bulletEnabled val="1"/>
        </dgm:presLayoutVars>
      </dgm:prSet>
      <dgm:spPr/>
    </dgm:pt>
  </dgm:ptLst>
  <dgm:cxnLst>
    <dgm:cxn modelId="{C5BD0206-D0EF-4317-B90B-6FC2C00ADCF4}" type="presOf" srcId="{74104A3A-4E67-4E57-851A-7C09A9234BB3}" destId="{4A2C6820-2EFF-40FA-B686-E513BB356B1D}" srcOrd="0" destOrd="0" presId="urn:microsoft.com/office/officeart/2005/8/layout/list1"/>
    <dgm:cxn modelId="{A7D6EB0E-ED84-4494-A150-78180DC6FAD0}" srcId="{A281CBB3-EC61-4544-80BC-757C97B7BB67}" destId="{617CAF3D-6456-4C8E-993C-3060CAFD5433}" srcOrd="3" destOrd="0" parTransId="{035C7AAA-4463-4291-AC78-297112A39C1E}" sibTransId="{807BD444-B79F-4930-9535-392D83947396}"/>
    <dgm:cxn modelId="{719A7C1D-FED3-42DB-BA54-EE580B767579}" type="presOf" srcId="{F4916DC0-D642-4053-8ED2-651BDAD368D9}" destId="{C478F270-1BB8-4EE1-A71F-CF1D4D2FC1ED}" srcOrd="1" destOrd="0" presId="urn:microsoft.com/office/officeart/2005/8/layout/list1"/>
    <dgm:cxn modelId="{D7FDC430-1C01-40B7-AFFD-733FF9B76019}" type="presOf" srcId="{74104A3A-4E67-4E57-851A-7C09A9234BB3}" destId="{E2FEB2A0-C930-4D6A-B0DB-396F0358B4F2}" srcOrd="1" destOrd="0" presId="urn:microsoft.com/office/officeart/2005/8/layout/list1"/>
    <dgm:cxn modelId="{4CBEA75B-D5D8-41A3-A784-56BA416419F8}" type="presOf" srcId="{BB9C9911-1F05-4AAE-A7FC-0D69CA0FB60F}" destId="{3146526E-5007-48CD-BBE3-5BD5FD6A4A48}" srcOrd="0" destOrd="0" presId="urn:microsoft.com/office/officeart/2005/8/layout/list1"/>
    <dgm:cxn modelId="{A6695F5C-B075-431E-B792-0C318940DE38}" type="presOf" srcId="{52DC8CE8-005A-4472-8E6F-91F8992DE012}" destId="{91885352-1802-4B1F-AF3A-472FD7103261}" srcOrd="0" destOrd="0" presId="urn:microsoft.com/office/officeart/2005/8/layout/list1"/>
    <dgm:cxn modelId="{EAEB095F-2491-437A-9166-7632BDE43821}" type="presOf" srcId="{A281CBB3-EC61-4544-80BC-757C97B7BB67}" destId="{5FE05E46-56F9-4153-8B0C-C451A8B182D4}" srcOrd="0" destOrd="0" presId="urn:microsoft.com/office/officeart/2005/8/layout/list1"/>
    <dgm:cxn modelId="{F3BDEF4A-1161-48FF-B4E2-6D2F15AACDFC}" srcId="{A281CBB3-EC61-4544-80BC-757C97B7BB67}" destId="{BB9C9911-1F05-4AAE-A7FC-0D69CA0FB60F}" srcOrd="1" destOrd="0" parTransId="{7C0AB7A0-AC09-4CFA-8987-AEE86E959203}" sibTransId="{78921D38-86D2-46E1-8015-AA594563DAB6}"/>
    <dgm:cxn modelId="{6CD29474-2CDB-4BD8-8759-A6AD6515C4C3}" srcId="{A281CBB3-EC61-4544-80BC-757C97B7BB67}" destId="{F4916DC0-D642-4053-8ED2-651BDAD368D9}" srcOrd="2" destOrd="0" parTransId="{455BEF1A-E2EF-4645-91BA-60C2FB50BC58}" sibTransId="{0BFA110A-E4C9-4C91-A96A-E72C110498E5}"/>
    <dgm:cxn modelId="{F63C547C-0DB9-46CF-8767-29BDB1023AD2}" srcId="{A281CBB3-EC61-4544-80BC-757C97B7BB67}" destId="{52DC8CE8-005A-4472-8E6F-91F8992DE012}" srcOrd="0" destOrd="0" parTransId="{5230A9CA-87BC-49EF-B693-897BFDC12A22}" sibTransId="{68E36654-273F-472B-853B-4A2BE7F6E0EC}"/>
    <dgm:cxn modelId="{F1CF828E-0F3A-4D11-B9F0-0F05A8E20FF6}" type="presOf" srcId="{617CAF3D-6456-4C8E-993C-3060CAFD5433}" destId="{F223B8FE-7CBB-45E1-A94A-4B9C91AF18DC}" srcOrd="0" destOrd="0" presId="urn:microsoft.com/office/officeart/2005/8/layout/list1"/>
    <dgm:cxn modelId="{2FC60B91-8436-4C50-9E3C-C791ACCDDF97}" type="presOf" srcId="{F08608E3-22D0-44E8-9667-265759830C60}" destId="{65BF3C20-C2C6-4416-9C89-57717F42E55A}" srcOrd="1" destOrd="0" presId="urn:microsoft.com/office/officeart/2005/8/layout/list1"/>
    <dgm:cxn modelId="{76ECDC91-CC57-4A8F-AB77-173FA8883E2D}" srcId="{A281CBB3-EC61-4544-80BC-757C97B7BB67}" destId="{F08608E3-22D0-44E8-9667-265759830C60}" srcOrd="4" destOrd="0" parTransId="{E8CDCFE0-6768-455D-9C5F-A19CA51D3FEE}" sibTransId="{88615D38-2E34-48FB-8267-700FB7823EEC}"/>
    <dgm:cxn modelId="{BC49AEA1-3083-4AE6-B807-43270BEA6C0F}" srcId="{A281CBB3-EC61-4544-80BC-757C97B7BB67}" destId="{74104A3A-4E67-4E57-851A-7C09A9234BB3}" srcOrd="5" destOrd="0" parTransId="{1C25E085-A302-45E8-997F-6357018C52DF}" sibTransId="{089FF19E-AFA7-4800-BE5E-1EFD929959CF}"/>
    <dgm:cxn modelId="{F6CA43BD-2BBC-4FAC-B6B3-7AB18AA36F0F}" type="presOf" srcId="{617CAF3D-6456-4C8E-993C-3060CAFD5433}" destId="{49C282EC-B9BE-457F-82B6-7D6DCCE54B46}" srcOrd="1" destOrd="0" presId="urn:microsoft.com/office/officeart/2005/8/layout/list1"/>
    <dgm:cxn modelId="{F47F48D6-FE75-4484-A6B5-3DBF2DA94859}" type="presOf" srcId="{F4916DC0-D642-4053-8ED2-651BDAD368D9}" destId="{DE70EC39-19CD-40F1-8F1B-75157D89A8CF}" srcOrd="0" destOrd="0" presId="urn:microsoft.com/office/officeart/2005/8/layout/list1"/>
    <dgm:cxn modelId="{6081F0E2-4348-4CCD-BD4D-E887E536F592}" type="presOf" srcId="{F08608E3-22D0-44E8-9667-265759830C60}" destId="{9FF972A1-4820-4488-9CFB-BF9590B46AD6}" srcOrd="0" destOrd="0" presId="urn:microsoft.com/office/officeart/2005/8/layout/list1"/>
    <dgm:cxn modelId="{66695EED-3EAC-44DA-86D2-FED1BADFA460}" type="presOf" srcId="{52DC8CE8-005A-4472-8E6F-91F8992DE012}" destId="{60B6CDC1-AEC5-464A-80B7-9D2FC1D87616}" srcOrd="1" destOrd="0" presId="urn:microsoft.com/office/officeart/2005/8/layout/list1"/>
    <dgm:cxn modelId="{6DF8F0FC-FFED-4187-AE2A-074BCE734E36}" type="presOf" srcId="{BB9C9911-1F05-4AAE-A7FC-0D69CA0FB60F}" destId="{FBFB058E-64C9-4C9A-94B7-E55DBD052301}" srcOrd="1" destOrd="0" presId="urn:microsoft.com/office/officeart/2005/8/layout/list1"/>
    <dgm:cxn modelId="{E8FD4442-A711-4615-B1CB-E24A9D66E45A}" type="presParOf" srcId="{5FE05E46-56F9-4153-8B0C-C451A8B182D4}" destId="{279E6592-3939-4CB0-89C6-468AB63EBA30}" srcOrd="0" destOrd="0" presId="urn:microsoft.com/office/officeart/2005/8/layout/list1"/>
    <dgm:cxn modelId="{BFF50A6B-BBD9-485B-AF42-E5FBF3A2D3E7}" type="presParOf" srcId="{279E6592-3939-4CB0-89C6-468AB63EBA30}" destId="{91885352-1802-4B1F-AF3A-472FD7103261}" srcOrd="0" destOrd="0" presId="urn:microsoft.com/office/officeart/2005/8/layout/list1"/>
    <dgm:cxn modelId="{74C51634-D2DE-48CB-93ED-7165FCBED5D2}" type="presParOf" srcId="{279E6592-3939-4CB0-89C6-468AB63EBA30}" destId="{60B6CDC1-AEC5-464A-80B7-9D2FC1D87616}" srcOrd="1" destOrd="0" presId="urn:microsoft.com/office/officeart/2005/8/layout/list1"/>
    <dgm:cxn modelId="{975F9C50-6E9C-4464-A4D9-A7190A1159AC}" type="presParOf" srcId="{5FE05E46-56F9-4153-8B0C-C451A8B182D4}" destId="{5419444D-AF0A-4566-A51A-8A98D1B89062}" srcOrd="1" destOrd="0" presId="urn:microsoft.com/office/officeart/2005/8/layout/list1"/>
    <dgm:cxn modelId="{63CD167A-3D59-4743-88AC-2F0BCCF49E34}" type="presParOf" srcId="{5FE05E46-56F9-4153-8B0C-C451A8B182D4}" destId="{F9B0FE9E-4C8A-4DB1-B41E-B73D65A71D5E}" srcOrd="2" destOrd="0" presId="urn:microsoft.com/office/officeart/2005/8/layout/list1"/>
    <dgm:cxn modelId="{2F9ED5DD-59ED-40E3-89EE-267275D74F7A}" type="presParOf" srcId="{5FE05E46-56F9-4153-8B0C-C451A8B182D4}" destId="{4AF4CA3E-2400-4539-99BA-FDF05BB7EE06}" srcOrd="3" destOrd="0" presId="urn:microsoft.com/office/officeart/2005/8/layout/list1"/>
    <dgm:cxn modelId="{3CB4F077-6EE7-4257-BF67-69F6E3ADB22F}" type="presParOf" srcId="{5FE05E46-56F9-4153-8B0C-C451A8B182D4}" destId="{F4E3E62F-1AD0-4462-8332-9C2EE812B2EF}" srcOrd="4" destOrd="0" presId="urn:microsoft.com/office/officeart/2005/8/layout/list1"/>
    <dgm:cxn modelId="{16BB93D9-6FEF-4876-B7AC-8BFEC9FB0074}" type="presParOf" srcId="{F4E3E62F-1AD0-4462-8332-9C2EE812B2EF}" destId="{3146526E-5007-48CD-BBE3-5BD5FD6A4A48}" srcOrd="0" destOrd="0" presId="urn:microsoft.com/office/officeart/2005/8/layout/list1"/>
    <dgm:cxn modelId="{42775FC6-0BD8-4100-819E-C8AC1DC227F6}" type="presParOf" srcId="{F4E3E62F-1AD0-4462-8332-9C2EE812B2EF}" destId="{FBFB058E-64C9-4C9A-94B7-E55DBD052301}" srcOrd="1" destOrd="0" presId="urn:microsoft.com/office/officeart/2005/8/layout/list1"/>
    <dgm:cxn modelId="{7F8CB750-E1D8-4F3B-B98B-2BCCD87989A3}" type="presParOf" srcId="{5FE05E46-56F9-4153-8B0C-C451A8B182D4}" destId="{B0E11A17-7379-4345-8DBC-667ABF179394}" srcOrd="5" destOrd="0" presId="urn:microsoft.com/office/officeart/2005/8/layout/list1"/>
    <dgm:cxn modelId="{3E794F0F-16B2-42A9-98B1-7E414FB7E75A}" type="presParOf" srcId="{5FE05E46-56F9-4153-8B0C-C451A8B182D4}" destId="{4BD4C84C-BED0-41EB-9FFA-2691D007907E}" srcOrd="6" destOrd="0" presId="urn:microsoft.com/office/officeart/2005/8/layout/list1"/>
    <dgm:cxn modelId="{979C3EAF-2071-4A36-9366-19EE12AD5B7C}" type="presParOf" srcId="{5FE05E46-56F9-4153-8B0C-C451A8B182D4}" destId="{CB2C7A95-DDE0-4F0E-A03F-B79CD2160C32}" srcOrd="7" destOrd="0" presId="urn:microsoft.com/office/officeart/2005/8/layout/list1"/>
    <dgm:cxn modelId="{51C6265E-61B2-478B-B7F1-050DF9A3D6FD}" type="presParOf" srcId="{5FE05E46-56F9-4153-8B0C-C451A8B182D4}" destId="{43E0BA9A-6DFE-4D46-BCDE-3F7608EFD656}" srcOrd="8" destOrd="0" presId="urn:microsoft.com/office/officeart/2005/8/layout/list1"/>
    <dgm:cxn modelId="{D8C14E57-2F18-4CD8-92D3-182811D72AC7}" type="presParOf" srcId="{43E0BA9A-6DFE-4D46-BCDE-3F7608EFD656}" destId="{DE70EC39-19CD-40F1-8F1B-75157D89A8CF}" srcOrd="0" destOrd="0" presId="urn:microsoft.com/office/officeart/2005/8/layout/list1"/>
    <dgm:cxn modelId="{A7955374-6DA8-4173-94A1-3495F88C0511}" type="presParOf" srcId="{43E0BA9A-6DFE-4D46-BCDE-3F7608EFD656}" destId="{C478F270-1BB8-4EE1-A71F-CF1D4D2FC1ED}" srcOrd="1" destOrd="0" presId="urn:microsoft.com/office/officeart/2005/8/layout/list1"/>
    <dgm:cxn modelId="{305180E6-027D-4CDD-895A-99F1A39E624D}" type="presParOf" srcId="{5FE05E46-56F9-4153-8B0C-C451A8B182D4}" destId="{1BFB5001-1921-484A-94EC-B8896EA3A8FD}" srcOrd="9" destOrd="0" presId="urn:microsoft.com/office/officeart/2005/8/layout/list1"/>
    <dgm:cxn modelId="{292E5D75-A103-4D19-83E2-AC5E2C973B43}" type="presParOf" srcId="{5FE05E46-56F9-4153-8B0C-C451A8B182D4}" destId="{B6A9F638-3D87-4D50-8862-B300D79DFBC6}" srcOrd="10" destOrd="0" presId="urn:microsoft.com/office/officeart/2005/8/layout/list1"/>
    <dgm:cxn modelId="{3695AEBD-3E8F-41FA-9B49-BD1F1E74A133}" type="presParOf" srcId="{5FE05E46-56F9-4153-8B0C-C451A8B182D4}" destId="{943C47EB-08B1-4399-AB82-406F3F3EFA8B}" srcOrd="11" destOrd="0" presId="urn:microsoft.com/office/officeart/2005/8/layout/list1"/>
    <dgm:cxn modelId="{433255D9-CA6E-4175-B2D6-5430662FF560}" type="presParOf" srcId="{5FE05E46-56F9-4153-8B0C-C451A8B182D4}" destId="{E824DE98-1B9F-4840-BD9C-E98DE3FB4F05}" srcOrd="12" destOrd="0" presId="urn:microsoft.com/office/officeart/2005/8/layout/list1"/>
    <dgm:cxn modelId="{4DDB0B45-04A1-41EB-890D-7AD4A35A5638}" type="presParOf" srcId="{E824DE98-1B9F-4840-BD9C-E98DE3FB4F05}" destId="{F223B8FE-7CBB-45E1-A94A-4B9C91AF18DC}" srcOrd="0" destOrd="0" presId="urn:microsoft.com/office/officeart/2005/8/layout/list1"/>
    <dgm:cxn modelId="{EB769944-7CF4-4E80-860F-5B9C378CB6FD}" type="presParOf" srcId="{E824DE98-1B9F-4840-BD9C-E98DE3FB4F05}" destId="{49C282EC-B9BE-457F-82B6-7D6DCCE54B46}" srcOrd="1" destOrd="0" presId="urn:microsoft.com/office/officeart/2005/8/layout/list1"/>
    <dgm:cxn modelId="{67374EDF-3FD1-4820-B6A3-A4A1D12101A0}" type="presParOf" srcId="{5FE05E46-56F9-4153-8B0C-C451A8B182D4}" destId="{D27B9916-9A05-4A46-A008-1998A84FDEA6}" srcOrd="13" destOrd="0" presId="urn:microsoft.com/office/officeart/2005/8/layout/list1"/>
    <dgm:cxn modelId="{CFFAB1A3-CF79-4AB9-BB9F-AE35B999788F}" type="presParOf" srcId="{5FE05E46-56F9-4153-8B0C-C451A8B182D4}" destId="{8BD1D4A5-0151-48A4-8A46-EFC7F471DD14}" srcOrd="14" destOrd="0" presId="urn:microsoft.com/office/officeart/2005/8/layout/list1"/>
    <dgm:cxn modelId="{D90452C0-37A8-4664-B615-FD7A12D47700}" type="presParOf" srcId="{5FE05E46-56F9-4153-8B0C-C451A8B182D4}" destId="{804891BC-26FC-41CB-BFFF-40C954F13542}" srcOrd="15" destOrd="0" presId="urn:microsoft.com/office/officeart/2005/8/layout/list1"/>
    <dgm:cxn modelId="{85811138-5541-4710-9969-F530A102EB1B}" type="presParOf" srcId="{5FE05E46-56F9-4153-8B0C-C451A8B182D4}" destId="{216DA436-34B8-4099-A671-E5832013C1D5}" srcOrd="16" destOrd="0" presId="urn:microsoft.com/office/officeart/2005/8/layout/list1"/>
    <dgm:cxn modelId="{52768224-3328-49DB-BFCC-21113AD3ACDF}" type="presParOf" srcId="{216DA436-34B8-4099-A671-E5832013C1D5}" destId="{9FF972A1-4820-4488-9CFB-BF9590B46AD6}" srcOrd="0" destOrd="0" presId="urn:microsoft.com/office/officeart/2005/8/layout/list1"/>
    <dgm:cxn modelId="{FAB769FD-AE9B-4976-8B08-FF30A3062D4D}" type="presParOf" srcId="{216DA436-34B8-4099-A671-E5832013C1D5}" destId="{65BF3C20-C2C6-4416-9C89-57717F42E55A}" srcOrd="1" destOrd="0" presId="urn:microsoft.com/office/officeart/2005/8/layout/list1"/>
    <dgm:cxn modelId="{D72708E3-1233-4603-BB7C-5C104C4E68CB}" type="presParOf" srcId="{5FE05E46-56F9-4153-8B0C-C451A8B182D4}" destId="{801EAA92-7E22-467F-939D-27559D6F70E1}" srcOrd="17" destOrd="0" presId="urn:microsoft.com/office/officeart/2005/8/layout/list1"/>
    <dgm:cxn modelId="{D99602E9-3A66-4861-B70B-E51ABDA1E1C3}" type="presParOf" srcId="{5FE05E46-56F9-4153-8B0C-C451A8B182D4}" destId="{26A0433D-91C7-459A-BFB3-B22D9FB7ADAF}" srcOrd="18" destOrd="0" presId="urn:microsoft.com/office/officeart/2005/8/layout/list1"/>
    <dgm:cxn modelId="{1FC6D5DC-9249-4B94-AAE0-CF95A353D270}" type="presParOf" srcId="{5FE05E46-56F9-4153-8B0C-C451A8B182D4}" destId="{FA5B6F5C-2189-4680-82EF-CD51571ADA20}" srcOrd="19" destOrd="0" presId="urn:microsoft.com/office/officeart/2005/8/layout/list1"/>
    <dgm:cxn modelId="{416B096F-52D2-463E-96ED-4C361AEE1190}" type="presParOf" srcId="{5FE05E46-56F9-4153-8B0C-C451A8B182D4}" destId="{4D43A4F3-9EEF-4AB2-9F7E-99905AACFAD9}" srcOrd="20" destOrd="0" presId="urn:microsoft.com/office/officeart/2005/8/layout/list1"/>
    <dgm:cxn modelId="{0F41A832-AFCB-4216-A5A3-23947B0C94C7}" type="presParOf" srcId="{4D43A4F3-9EEF-4AB2-9F7E-99905AACFAD9}" destId="{4A2C6820-2EFF-40FA-B686-E513BB356B1D}" srcOrd="0" destOrd="0" presId="urn:microsoft.com/office/officeart/2005/8/layout/list1"/>
    <dgm:cxn modelId="{E0389F41-7085-407B-8CFE-FBA717315F3F}" type="presParOf" srcId="{4D43A4F3-9EEF-4AB2-9F7E-99905AACFAD9}" destId="{E2FEB2A0-C930-4D6A-B0DB-396F0358B4F2}" srcOrd="1" destOrd="0" presId="urn:microsoft.com/office/officeart/2005/8/layout/list1"/>
    <dgm:cxn modelId="{B8115103-BE2E-4A4E-BC27-74F909226BAA}" type="presParOf" srcId="{5FE05E46-56F9-4153-8B0C-C451A8B182D4}" destId="{6D81D53A-6792-4F04-8D6C-2C22E9A6700E}" srcOrd="21" destOrd="0" presId="urn:microsoft.com/office/officeart/2005/8/layout/list1"/>
    <dgm:cxn modelId="{B8A967CC-567C-4885-967D-A1DD064F8B73}" type="presParOf" srcId="{5FE05E46-56F9-4153-8B0C-C451A8B182D4}" destId="{39749115-302B-41AC-8F8E-7C232744F00D}"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E7F9C5-6163-4226-A7FB-3CC81293AFCC}" type="doc">
      <dgm:prSet loTypeId="urn:microsoft.com/office/officeart/2005/8/layout/hierarchy6" loCatId="hierarchy" qsTypeId="urn:microsoft.com/office/officeart/2005/8/quickstyle/simple5" qsCatId="simple" csTypeId="urn:microsoft.com/office/officeart/2005/8/colors/accent1_2" csCatId="accent1" phldr="1"/>
      <dgm:spPr/>
      <dgm:t>
        <a:bodyPr/>
        <a:lstStyle/>
        <a:p>
          <a:endParaRPr lang="en-US"/>
        </a:p>
      </dgm:t>
    </dgm:pt>
    <dgm:pt modelId="{721F1486-9567-4494-A289-3D8135B5408A}">
      <dgm:prSet phldrT="[Text]" phldr="0"/>
      <dgm:spPr/>
      <dgm:t>
        <a:bodyPr/>
        <a:lstStyle/>
        <a:p>
          <a:pPr rtl="0"/>
          <a:r>
            <a:rPr lang="en-US">
              <a:latin typeface="Arial" panose="020B0604020202020204"/>
            </a:rPr>
            <a:t>Smart Assistant</a:t>
          </a:r>
          <a:endParaRPr lang="en-US"/>
        </a:p>
      </dgm:t>
    </dgm:pt>
    <dgm:pt modelId="{D8BCFACA-C669-4FBB-8E5B-529171269CA6}" type="parTrans" cxnId="{ED12C87A-502C-4CA2-951B-7AC472D3FDA7}">
      <dgm:prSet/>
      <dgm:spPr/>
      <dgm:t>
        <a:bodyPr/>
        <a:lstStyle/>
        <a:p>
          <a:endParaRPr lang="en-US"/>
        </a:p>
      </dgm:t>
    </dgm:pt>
    <dgm:pt modelId="{5C7BBE96-6166-4DC9-A17A-2D7118A8DDD5}" type="sibTrans" cxnId="{ED12C87A-502C-4CA2-951B-7AC472D3FDA7}">
      <dgm:prSet/>
      <dgm:spPr/>
      <dgm:t>
        <a:bodyPr/>
        <a:lstStyle/>
        <a:p>
          <a:endParaRPr lang="en-US"/>
        </a:p>
      </dgm:t>
    </dgm:pt>
    <dgm:pt modelId="{67E1EA00-7F60-403A-8F06-445F0C2E6489}">
      <dgm:prSet phldrT="[Text]" phldr="0"/>
      <dgm:spPr/>
      <dgm:t>
        <a:bodyPr/>
        <a:lstStyle/>
        <a:p>
          <a:pPr rtl="0"/>
          <a:r>
            <a:rPr lang="en-US">
              <a:latin typeface="Arial" panose="020B0604020202020204"/>
            </a:rPr>
            <a:t>Make Purchase</a:t>
          </a:r>
          <a:endParaRPr lang="en-US"/>
        </a:p>
      </dgm:t>
    </dgm:pt>
    <dgm:pt modelId="{07AC44F7-9A0B-41D9-9CC9-9D21076FF814}" type="parTrans" cxnId="{F4F38FA2-CB14-48F5-A337-755981AD0CD1}">
      <dgm:prSet/>
      <dgm:spPr/>
      <dgm:t>
        <a:bodyPr/>
        <a:lstStyle/>
        <a:p>
          <a:endParaRPr lang="en-US"/>
        </a:p>
      </dgm:t>
    </dgm:pt>
    <dgm:pt modelId="{179137D7-2F63-46D7-B584-A301136F95F0}" type="sibTrans" cxnId="{F4F38FA2-CB14-48F5-A337-755981AD0CD1}">
      <dgm:prSet/>
      <dgm:spPr/>
      <dgm:t>
        <a:bodyPr/>
        <a:lstStyle/>
        <a:p>
          <a:endParaRPr lang="en-US"/>
        </a:p>
      </dgm:t>
    </dgm:pt>
    <dgm:pt modelId="{0630EF53-6AA1-4939-A26C-9102D132E843}">
      <dgm:prSet phldrT="[Text]" phldr="0"/>
      <dgm:spPr/>
      <dgm:t>
        <a:bodyPr/>
        <a:lstStyle/>
        <a:p>
          <a:pPr rtl="0"/>
          <a:r>
            <a:rPr lang="en-US">
              <a:latin typeface="Arial" panose="020B0604020202020204"/>
            </a:rPr>
            <a:t> Positive Review</a:t>
          </a:r>
          <a:endParaRPr lang="en-US"/>
        </a:p>
      </dgm:t>
    </dgm:pt>
    <dgm:pt modelId="{C004E8C0-739A-4BA8-A66E-1DFEBCC5DDAD}" type="parTrans" cxnId="{38732D9E-FB62-488D-ACED-C12250320A54}">
      <dgm:prSet/>
      <dgm:spPr/>
      <dgm:t>
        <a:bodyPr/>
        <a:lstStyle/>
        <a:p>
          <a:endParaRPr lang="en-US"/>
        </a:p>
      </dgm:t>
    </dgm:pt>
    <dgm:pt modelId="{4E2D5ECB-7169-4FF0-8FAB-4FCAB48D287E}" type="sibTrans" cxnId="{38732D9E-FB62-488D-ACED-C12250320A54}">
      <dgm:prSet/>
      <dgm:spPr/>
      <dgm:t>
        <a:bodyPr/>
        <a:lstStyle/>
        <a:p>
          <a:endParaRPr lang="en-US"/>
        </a:p>
      </dgm:t>
    </dgm:pt>
    <dgm:pt modelId="{925F6CAA-E16B-4E5E-A0C3-AFEF04F39F26}">
      <dgm:prSet phldrT="[Text]" phldr="0"/>
      <dgm:spPr/>
      <dgm:t>
        <a:bodyPr/>
        <a:lstStyle/>
        <a:p>
          <a:pPr rtl="0"/>
          <a:r>
            <a:rPr lang="en-US">
              <a:latin typeface="Arial" panose="020B0604020202020204"/>
            </a:rPr>
            <a:t> Negative Review</a:t>
          </a:r>
          <a:endParaRPr lang="en-US"/>
        </a:p>
      </dgm:t>
    </dgm:pt>
    <dgm:pt modelId="{0AC529C1-8374-4CD7-92F0-3E621398F4D8}" type="parTrans" cxnId="{8F2932A5-F82D-4755-9F4F-B4563C7C648B}">
      <dgm:prSet/>
      <dgm:spPr/>
      <dgm:t>
        <a:bodyPr/>
        <a:lstStyle/>
        <a:p>
          <a:endParaRPr lang="en-US"/>
        </a:p>
      </dgm:t>
    </dgm:pt>
    <dgm:pt modelId="{85DEF0D5-58EE-4164-AF1E-492972A65104}" type="sibTrans" cxnId="{8F2932A5-F82D-4755-9F4F-B4563C7C648B}">
      <dgm:prSet/>
      <dgm:spPr/>
      <dgm:t>
        <a:bodyPr/>
        <a:lstStyle/>
        <a:p>
          <a:endParaRPr lang="en-US"/>
        </a:p>
      </dgm:t>
    </dgm:pt>
    <dgm:pt modelId="{4808C0DE-DBF0-4DBE-AD83-E0DB6DE0AD96}">
      <dgm:prSet phldrT="[Text]" phldr="0"/>
      <dgm:spPr/>
      <dgm:t>
        <a:bodyPr/>
        <a:lstStyle/>
        <a:p>
          <a:pPr rtl="0"/>
          <a:r>
            <a:rPr lang="en-US">
              <a:latin typeface="Arial" panose="020B0604020202020204"/>
            </a:rPr>
            <a:t>No Purchase</a:t>
          </a:r>
          <a:endParaRPr lang="en-US"/>
        </a:p>
      </dgm:t>
    </dgm:pt>
    <dgm:pt modelId="{8DEF15A3-A2FB-413E-8E44-54328A341DC5}" type="parTrans" cxnId="{309DE03A-46B5-408E-BCDD-4FBC1C214C8D}">
      <dgm:prSet/>
      <dgm:spPr/>
      <dgm:t>
        <a:bodyPr/>
        <a:lstStyle/>
        <a:p>
          <a:endParaRPr lang="en-US"/>
        </a:p>
      </dgm:t>
    </dgm:pt>
    <dgm:pt modelId="{A3195FCF-2C0E-4919-A689-F31450DF52D5}" type="sibTrans" cxnId="{309DE03A-46B5-408E-BCDD-4FBC1C214C8D}">
      <dgm:prSet/>
      <dgm:spPr/>
      <dgm:t>
        <a:bodyPr/>
        <a:lstStyle/>
        <a:p>
          <a:endParaRPr lang="en-US"/>
        </a:p>
      </dgm:t>
    </dgm:pt>
    <dgm:pt modelId="{E400CF0F-1B00-4E1B-B966-523F0C2ED6EE}">
      <dgm:prSet phldrT="[Text]"/>
      <dgm:spPr/>
      <dgm:t>
        <a:bodyPr/>
        <a:lstStyle/>
        <a:p>
          <a:pPr rtl="0"/>
          <a:r>
            <a:rPr lang="en-US">
              <a:latin typeface="Arial" panose="020B0604020202020204"/>
            </a:rPr>
            <a:t>Show more products</a:t>
          </a:r>
          <a:endParaRPr lang="en-US"/>
        </a:p>
      </dgm:t>
    </dgm:pt>
    <dgm:pt modelId="{304C4C30-FE87-44F7-864D-362EFBE3E7F2}" type="parTrans" cxnId="{43F551ED-24C9-4559-A914-5D2EF829ACA2}">
      <dgm:prSet/>
      <dgm:spPr/>
      <dgm:t>
        <a:bodyPr/>
        <a:lstStyle/>
        <a:p>
          <a:endParaRPr lang="en-US"/>
        </a:p>
      </dgm:t>
    </dgm:pt>
    <dgm:pt modelId="{58DAD7DC-2137-4E99-A6E3-2AB17EBBBDCE}" type="sibTrans" cxnId="{43F551ED-24C9-4559-A914-5D2EF829ACA2}">
      <dgm:prSet/>
      <dgm:spPr/>
      <dgm:t>
        <a:bodyPr/>
        <a:lstStyle/>
        <a:p>
          <a:endParaRPr lang="en-US"/>
        </a:p>
      </dgm:t>
    </dgm:pt>
    <dgm:pt modelId="{F46F5116-BF4A-4103-8C7F-3A8EEC9D0B8D}">
      <dgm:prSet phldrT="[Text]"/>
      <dgm:spPr/>
      <dgm:t>
        <a:bodyPr/>
        <a:lstStyle/>
        <a:p>
          <a:pPr rtl="0"/>
          <a:r>
            <a:rPr lang="en-US">
              <a:latin typeface="Arial" panose="020B0604020202020204"/>
            </a:rPr>
            <a:t>Customer Traffic</a:t>
          </a:r>
          <a:endParaRPr lang="en-US"/>
        </a:p>
      </dgm:t>
    </dgm:pt>
    <dgm:pt modelId="{7045C94A-ED59-4DB8-9B94-3F0A259099E1}" type="parTrans" cxnId="{5F38310F-AF26-4C90-BB0C-76BE7D2AEE7A}">
      <dgm:prSet/>
      <dgm:spPr/>
      <dgm:t>
        <a:bodyPr/>
        <a:lstStyle/>
        <a:p>
          <a:endParaRPr lang="en-US"/>
        </a:p>
      </dgm:t>
    </dgm:pt>
    <dgm:pt modelId="{62518652-5576-48ED-860B-461A6A592FDE}" type="sibTrans" cxnId="{5F38310F-AF26-4C90-BB0C-76BE7D2AEE7A}">
      <dgm:prSet/>
      <dgm:spPr/>
      <dgm:t>
        <a:bodyPr/>
        <a:lstStyle/>
        <a:p>
          <a:endParaRPr lang="en-US"/>
        </a:p>
      </dgm:t>
    </dgm:pt>
    <dgm:pt modelId="{A41C1EE7-BC27-494C-9440-98D051B580FE}">
      <dgm:prSet phldrT="[Text]" phldr="0"/>
      <dgm:spPr/>
      <dgm:t>
        <a:bodyPr/>
        <a:lstStyle/>
        <a:p>
          <a:pPr rtl="0"/>
          <a:r>
            <a:rPr lang="en-US">
              <a:latin typeface="Arial" panose="020B0604020202020204"/>
            </a:rPr>
            <a:t>Decision Making</a:t>
          </a:r>
          <a:endParaRPr lang="en-US"/>
        </a:p>
      </dgm:t>
    </dgm:pt>
    <dgm:pt modelId="{8E721211-A017-4D46-97C7-06A74D9AB822}" type="parTrans" cxnId="{063135E3-959E-45F6-8DC3-DD0BC1819E42}">
      <dgm:prSet/>
      <dgm:spPr/>
      <dgm:t>
        <a:bodyPr/>
        <a:lstStyle/>
        <a:p>
          <a:endParaRPr lang="en-US"/>
        </a:p>
      </dgm:t>
    </dgm:pt>
    <dgm:pt modelId="{515F6B99-4CFA-4D3F-871D-49940D7D23F5}" type="sibTrans" cxnId="{063135E3-959E-45F6-8DC3-DD0BC1819E42}">
      <dgm:prSet/>
      <dgm:spPr/>
      <dgm:t>
        <a:bodyPr/>
        <a:lstStyle/>
        <a:p>
          <a:endParaRPr lang="en-US"/>
        </a:p>
      </dgm:t>
    </dgm:pt>
    <dgm:pt modelId="{355C921A-7FA1-47B7-B2AA-52BA36F37C10}">
      <dgm:prSet phldrT="[Text]"/>
      <dgm:spPr/>
      <dgm:t>
        <a:bodyPr/>
        <a:lstStyle/>
        <a:p>
          <a:pPr rtl="0"/>
          <a:r>
            <a:rPr lang="en-US">
              <a:latin typeface="Arial" panose="020B0604020202020204"/>
            </a:rPr>
            <a:t>Customer Support</a:t>
          </a:r>
          <a:endParaRPr lang="en-US"/>
        </a:p>
      </dgm:t>
    </dgm:pt>
    <dgm:pt modelId="{FCB48DEB-56DA-4334-9FF3-937F5F9725AF}" type="parTrans" cxnId="{9179A8B6-E7F5-4F77-B384-80659A8120A7}">
      <dgm:prSet/>
      <dgm:spPr/>
      <dgm:t>
        <a:bodyPr/>
        <a:lstStyle/>
        <a:p>
          <a:endParaRPr lang="en-US"/>
        </a:p>
      </dgm:t>
    </dgm:pt>
    <dgm:pt modelId="{041C3EAA-8899-4B66-B9EB-601FA09482E3}" type="sibTrans" cxnId="{9179A8B6-E7F5-4F77-B384-80659A8120A7}">
      <dgm:prSet/>
      <dgm:spPr/>
      <dgm:t>
        <a:bodyPr/>
        <a:lstStyle/>
        <a:p>
          <a:endParaRPr lang="en-US"/>
        </a:p>
      </dgm:t>
    </dgm:pt>
    <dgm:pt modelId="{004F737D-4EC4-4D7E-A53B-14861488440E}" type="pres">
      <dgm:prSet presAssocID="{0BE7F9C5-6163-4226-A7FB-3CC81293AFCC}" presName="mainComposite" presStyleCnt="0">
        <dgm:presLayoutVars>
          <dgm:chPref val="1"/>
          <dgm:dir/>
          <dgm:animOne val="branch"/>
          <dgm:animLvl val="lvl"/>
          <dgm:resizeHandles val="exact"/>
        </dgm:presLayoutVars>
      </dgm:prSet>
      <dgm:spPr/>
    </dgm:pt>
    <dgm:pt modelId="{84CC9FEE-1517-41D8-AA10-EAD081D89B7B}" type="pres">
      <dgm:prSet presAssocID="{0BE7F9C5-6163-4226-A7FB-3CC81293AFCC}" presName="hierFlow" presStyleCnt="0"/>
      <dgm:spPr/>
    </dgm:pt>
    <dgm:pt modelId="{CB4CC044-988E-4D8A-A99B-7D722EA39609}" type="pres">
      <dgm:prSet presAssocID="{0BE7F9C5-6163-4226-A7FB-3CC81293AFCC}" presName="firstBuf" presStyleCnt="0"/>
      <dgm:spPr/>
    </dgm:pt>
    <dgm:pt modelId="{A3A3B91C-F7B6-4E06-BD81-741347295DFD}" type="pres">
      <dgm:prSet presAssocID="{0BE7F9C5-6163-4226-A7FB-3CC81293AFCC}" presName="hierChild1" presStyleCnt="0">
        <dgm:presLayoutVars>
          <dgm:chPref val="1"/>
          <dgm:animOne val="branch"/>
          <dgm:animLvl val="lvl"/>
        </dgm:presLayoutVars>
      </dgm:prSet>
      <dgm:spPr/>
    </dgm:pt>
    <dgm:pt modelId="{7B0EA2F9-D69A-4CB7-84E8-628E1DBE85AA}" type="pres">
      <dgm:prSet presAssocID="{721F1486-9567-4494-A289-3D8135B5408A}" presName="Name14" presStyleCnt="0"/>
      <dgm:spPr/>
    </dgm:pt>
    <dgm:pt modelId="{FF483B2A-2A03-486D-B87A-75282D5B6232}" type="pres">
      <dgm:prSet presAssocID="{721F1486-9567-4494-A289-3D8135B5408A}" presName="level1Shape" presStyleLbl="node0" presStyleIdx="0" presStyleCnt="1">
        <dgm:presLayoutVars>
          <dgm:chPref val="3"/>
        </dgm:presLayoutVars>
      </dgm:prSet>
      <dgm:spPr/>
    </dgm:pt>
    <dgm:pt modelId="{F749032B-FEE6-46A0-9128-CE8589AF0190}" type="pres">
      <dgm:prSet presAssocID="{721F1486-9567-4494-A289-3D8135B5408A}" presName="hierChild2" presStyleCnt="0"/>
      <dgm:spPr/>
    </dgm:pt>
    <dgm:pt modelId="{DC812A99-7F3D-4A9E-A170-6D0331EBAC70}" type="pres">
      <dgm:prSet presAssocID="{07AC44F7-9A0B-41D9-9CC9-9D21076FF814}" presName="Name19" presStyleLbl="parChTrans1D2" presStyleIdx="0" presStyleCnt="2"/>
      <dgm:spPr/>
    </dgm:pt>
    <dgm:pt modelId="{8673212D-41AA-4E46-BF14-BF76D51235CE}" type="pres">
      <dgm:prSet presAssocID="{67E1EA00-7F60-403A-8F06-445F0C2E6489}" presName="Name21" presStyleCnt="0"/>
      <dgm:spPr/>
    </dgm:pt>
    <dgm:pt modelId="{F7B98E55-659E-4B22-BC88-2287C3FCD421}" type="pres">
      <dgm:prSet presAssocID="{67E1EA00-7F60-403A-8F06-445F0C2E6489}" presName="level2Shape" presStyleLbl="node2" presStyleIdx="0" presStyleCnt="2"/>
      <dgm:spPr/>
    </dgm:pt>
    <dgm:pt modelId="{C64C8B43-C526-4842-B78E-25DC77149090}" type="pres">
      <dgm:prSet presAssocID="{67E1EA00-7F60-403A-8F06-445F0C2E6489}" presName="hierChild3" presStyleCnt="0"/>
      <dgm:spPr/>
    </dgm:pt>
    <dgm:pt modelId="{D969DD1A-0380-490D-B3F0-1E3F3E05F3F2}" type="pres">
      <dgm:prSet presAssocID="{C004E8C0-739A-4BA8-A66E-1DFEBCC5DDAD}" presName="Name19" presStyleLbl="parChTrans1D3" presStyleIdx="0" presStyleCnt="3"/>
      <dgm:spPr/>
    </dgm:pt>
    <dgm:pt modelId="{E50D6CF8-7488-44E4-A490-83E40B2CC4DE}" type="pres">
      <dgm:prSet presAssocID="{0630EF53-6AA1-4939-A26C-9102D132E843}" presName="Name21" presStyleCnt="0"/>
      <dgm:spPr/>
    </dgm:pt>
    <dgm:pt modelId="{9CD83D23-4282-4007-9F94-D66253E62673}" type="pres">
      <dgm:prSet presAssocID="{0630EF53-6AA1-4939-A26C-9102D132E843}" presName="level2Shape" presStyleLbl="node3" presStyleIdx="0" presStyleCnt="3"/>
      <dgm:spPr/>
    </dgm:pt>
    <dgm:pt modelId="{CBA19AFB-CA9C-4418-9F9A-9A4974975B33}" type="pres">
      <dgm:prSet presAssocID="{0630EF53-6AA1-4939-A26C-9102D132E843}" presName="hierChild3" presStyleCnt="0"/>
      <dgm:spPr/>
    </dgm:pt>
    <dgm:pt modelId="{7099054E-6343-409F-B266-BC7A762386BC}" type="pres">
      <dgm:prSet presAssocID="{0AC529C1-8374-4CD7-92F0-3E621398F4D8}" presName="Name19" presStyleLbl="parChTrans1D3" presStyleIdx="1" presStyleCnt="3"/>
      <dgm:spPr/>
    </dgm:pt>
    <dgm:pt modelId="{404A4A59-3130-4059-8A74-DFE0E7040736}" type="pres">
      <dgm:prSet presAssocID="{925F6CAA-E16B-4E5E-A0C3-AFEF04F39F26}" presName="Name21" presStyleCnt="0"/>
      <dgm:spPr/>
    </dgm:pt>
    <dgm:pt modelId="{A7D78C5A-0076-4F38-A41A-A47E766BE7B6}" type="pres">
      <dgm:prSet presAssocID="{925F6CAA-E16B-4E5E-A0C3-AFEF04F39F26}" presName="level2Shape" presStyleLbl="node3" presStyleIdx="1" presStyleCnt="3"/>
      <dgm:spPr/>
    </dgm:pt>
    <dgm:pt modelId="{49007E16-CED6-4A0E-8C1E-6758D451940B}" type="pres">
      <dgm:prSet presAssocID="{925F6CAA-E16B-4E5E-A0C3-AFEF04F39F26}" presName="hierChild3" presStyleCnt="0"/>
      <dgm:spPr/>
    </dgm:pt>
    <dgm:pt modelId="{F8EB6461-9CDE-4717-95EB-4640E2349FE9}" type="pres">
      <dgm:prSet presAssocID="{8DEF15A3-A2FB-413E-8E44-54328A341DC5}" presName="Name19" presStyleLbl="parChTrans1D2" presStyleIdx="1" presStyleCnt="2"/>
      <dgm:spPr/>
    </dgm:pt>
    <dgm:pt modelId="{CF4FA0D1-D088-434A-A70B-3FFDC41F6912}" type="pres">
      <dgm:prSet presAssocID="{4808C0DE-DBF0-4DBE-AD83-E0DB6DE0AD96}" presName="Name21" presStyleCnt="0"/>
      <dgm:spPr/>
    </dgm:pt>
    <dgm:pt modelId="{5D2092A3-BB50-4631-90C3-2C14F889C33F}" type="pres">
      <dgm:prSet presAssocID="{4808C0DE-DBF0-4DBE-AD83-E0DB6DE0AD96}" presName="level2Shape" presStyleLbl="node2" presStyleIdx="1" presStyleCnt="2"/>
      <dgm:spPr/>
    </dgm:pt>
    <dgm:pt modelId="{4CC2A094-56BD-42CE-A35C-F5DC879A8664}" type="pres">
      <dgm:prSet presAssocID="{4808C0DE-DBF0-4DBE-AD83-E0DB6DE0AD96}" presName="hierChild3" presStyleCnt="0"/>
      <dgm:spPr/>
    </dgm:pt>
    <dgm:pt modelId="{0256A87B-D61E-4BC0-931C-5C390CCCCB3C}" type="pres">
      <dgm:prSet presAssocID="{304C4C30-FE87-44F7-864D-362EFBE3E7F2}" presName="Name19" presStyleLbl="parChTrans1D3" presStyleIdx="2" presStyleCnt="3"/>
      <dgm:spPr/>
    </dgm:pt>
    <dgm:pt modelId="{862D2EBD-37E1-41E7-B483-D049588C1B34}" type="pres">
      <dgm:prSet presAssocID="{E400CF0F-1B00-4E1B-B966-523F0C2ED6EE}" presName="Name21" presStyleCnt="0"/>
      <dgm:spPr/>
    </dgm:pt>
    <dgm:pt modelId="{C41AE58D-183D-4900-A20B-34093895FF9D}" type="pres">
      <dgm:prSet presAssocID="{E400CF0F-1B00-4E1B-B966-523F0C2ED6EE}" presName="level2Shape" presStyleLbl="node3" presStyleIdx="2" presStyleCnt="3"/>
      <dgm:spPr/>
    </dgm:pt>
    <dgm:pt modelId="{C2B8451E-B362-414E-B51C-441E47FE8A69}" type="pres">
      <dgm:prSet presAssocID="{E400CF0F-1B00-4E1B-B966-523F0C2ED6EE}" presName="hierChild3" presStyleCnt="0"/>
      <dgm:spPr/>
    </dgm:pt>
    <dgm:pt modelId="{E33012DA-CDF8-4AA7-A49F-577DF0C16D36}" type="pres">
      <dgm:prSet presAssocID="{0BE7F9C5-6163-4226-A7FB-3CC81293AFCC}" presName="bgShapesFlow" presStyleCnt="0"/>
      <dgm:spPr/>
    </dgm:pt>
    <dgm:pt modelId="{631CC68F-9966-4EA7-AC48-4312F790BCBD}" type="pres">
      <dgm:prSet presAssocID="{F46F5116-BF4A-4103-8C7F-3A8EEC9D0B8D}" presName="rectComp" presStyleCnt="0"/>
      <dgm:spPr/>
    </dgm:pt>
    <dgm:pt modelId="{D61DEE09-29D6-40C6-84F8-1DABE5B2B5E7}" type="pres">
      <dgm:prSet presAssocID="{F46F5116-BF4A-4103-8C7F-3A8EEC9D0B8D}" presName="bgRect" presStyleLbl="bgShp" presStyleIdx="0" presStyleCnt="3"/>
      <dgm:spPr/>
    </dgm:pt>
    <dgm:pt modelId="{3F49850F-B549-4CEA-9452-ABCC74A0A41F}" type="pres">
      <dgm:prSet presAssocID="{F46F5116-BF4A-4103-8C7F-3A8EEC9D0B8D}" presName="bgRectTx" presStyleLbl="bgShp" presStyleIdx="0" presStyleCnt="3">
        <dgm:presLayoutVars>
          <dgm:bulletEnabled val="1"/>
        </dgm:presLayoutVars>
      </dgm:prSet>
      <dgm:spPr/>
    </dgm:pt>
    <dgm:pt modelId="{A2AB0626-ACCE-473A-8D39-ED7678C1021B}" type="pres">
      <dgm:prSet presAssocID="{F46F5116-BF4A-4103-8C7F-3A8EEC9D0B8D}" presName="spComp" presStyleCnt="0"/>
      <dgm:spPr/>
    </dgm:pt>
    <dgm:pt modelId="{7B6B53D2-23B9-4065-BE84-1A637BE7B180}" type="pres">
      <dgm:prSet presAssocID="{F46F5116-BF4A-4103-8C7F-3A8EEC9D0B8D}" presName="vSp" presStyleCnt="0"/>
      <dgm:spPr/>
    </dgm:pt>
    <dgm:pt modelId="{0D96B8AC-5B8D-4908-BF9D-378F62813FCB}" type="pres">
      <dgm:prSet presAssocID="{A41C1EE7-BC27-494C-9440-98D051B580FE}" presName="rectComp" presStyleCnt="0"/>
      <dgm:spPr/>
    </dgm:pt>
    <dgm:pt modelId="{09D1464C-06C8-43EF-A97D-85B6EC8372FD}" type="pres">
      <dgm:prSet presAssocID="{A41C1EE7-BC27-494C-9440-98D051B580FE}" presName="bgRect" presStyleLbl="bgShp" presStyleIdx="1" presStyleCnt="3"/>
      <dgm:spPr/>
    </dgm:pt>
    <dgm:pt modelId="{A5FBD8EC-72DB-4B74-86B9-ED8FECA47194}" type="pres">
      <dgm:prSet presAssocID="{A41C1EE7-BC27-494C-9440-98D051B580FE}" presName="bgRectTx" presStyleLbl="bgShp" presStyleIdx="1" presStyleCnt="3">
        <dgm:presLayoutVars>
          <dgm:bulletEnabled val="1"/>
        </dgm:presLayoutVars>
      </dgm:prSet>
      <dgm:spPr/>
    </dgm:pt>
    <dgm:pt modelId="{54A5C58F-8891-46AF-AB4B-18E4508D74FB}" type="pres">
      <dgm:prSet presAssocID="{A41C1EE7-BC27-494C-9440-98D051B580FE}" presName="spComp" presStyleCnt="0"/>
      <dgm:spPr/>
    </dgm:pt>
    <dgm:pt modelId="{47766DE9-4262-4AED-A14B-9212CF214551}" type="pres">
      <dgm:prSet presAssocID="{A41C1EE7-BC27-494C-9440-98D051B580FE}" presName="vSp" presStyleCnt="0"/>
      <dgm:spPr/>
    </dgm:pt>
    <dgm:pt modelId="{DB18E7F6-FE50-4626-8B55-3D7AF048F118}" type="pres">
      <dgm:prSet presAssocID="{355C921A-7FA1-47B7-B2AA-52BA36F37C10}" presName="rectComp" presStyleCnt="0"/>
      <dgm:spPr/>
    </dgm:pt>
    <dgm:pt modelId="{3156C591-CAA2-4EDE-9B85-8410126EF034}" type="pres">
      <dgm:prSet presAssocID="{355C921A-7FA1-47B7-B2AA-52BA36F37C10}" presName="bgRect" presStyleLbl="bgShp" presStyleIdx="2" presStyleCnt="3"/>
      <dgm:spPr/>
    </dgm:pt>
    <dgm:pt modelId="{4D84FE31-E85E-4D10-9BDD-955CCE48FB35}" type="pres">
      <dgm:prSet presAssocID="{355C921A-7FA1-47B7-B2AA-52BA36F37C10}" presName="bgRectTx" presStyleLbl="bgShp" presStyleIdx="2" presStyleCnt="3">
        <dgm:presLayoutVars>
          <dgm:bulletEnabled val="1"/>
        </dgm:presLayoutVars>
      </dgm:prSet>
      <dgm:spPr/>
    </dgm:pt>
  </dgm:ptLst>
  <dgm:cxnLst>
    <dgm:cxn modelId="{6A431103-26D5-4281-A80F-0E4E51B51133}" type="presOf" srcId="{0AC529C1-8374-4CD7-92F0-3E621398F4D8}" destId="{7099054E-6343-409F-B266-BC7A762386BC}" srcOrd="0" destOrd="0" presId="urn:microsoft.com/office/officeart/2005/8/layout/hierarchy6"/>
    <dgm:cxn modelId="{D1F7B00E-6BAC-43F3-BE84-0CD584FDA133}" type="presOf" srcId="{355C921A-7FA1-47B7-B2AA-52BA36F37C10}" destId="{3156C591-CAA2-4EDE-9B85-8410126EF034}" srcOrd="0" destOrd="0" presId="urn:microsoft.com/office/officeart/2005/8/layout/hierarchy6"/>
    <dgm:cxn modelId="{5F38310F-AF26-4C90-BB0C-76BE7D2AEE7A}" srcId="{0BE7F9C5-6163-4226-A7FB-3CC81293AFCC}" destId="{F46F5116-BF4A-4103-8C7F-3A8EEC9D0B8D}" srcOrd="1" destOrd="0" parTransId="{7045C94A-ED59-4DB8-9B94-3F0A259099E1}" sibTransId="{62518652-5576-48ED-860B-461A6A592FDE}"/>
    <dgm:cxn modelId="{BF614C29-031A-47E3-8D2D-AC3E16C231BF}" type="presOf" srcId="{0630EF53-6AA1-4939-A26C-9102D132E843}" destId="{9CD83D23-4282-4007-9F94-D66253E62673}" srcOrd="0" destOrd="0" presId="urn:microsoft.com/office/officeart/2005/8/layout/hierarchy6"/>
    <dgm:cxn modelId="{64BC5D34-4282-4E61-A06C-C14B52E4A772}" type="presOf" srcId="{C004E8C0-739A-4BA8-A66E-1DFEBCC5DDAD}" destId="{D969DD1A-0380-490D-B3F0-1E3F3E05F3F2}" srcOrd="0" destOrd="0" presId="urn:microsoft.com/office/officeart/2005/8/layout/hierarchy6"/>
    <dgm:cxn modelId="{309DE03A-46B5-408E-BCDD-4FBC1C214C8D}" srcId="{721F1486-9567-4494-A289-3D8135B5408A}" destId="{4808C0DE-DBF0-4DBE-AD83-E0DB6DE0AD96}" srcOrd="1" destOrd="0" parTransId="{8DEF15A3-A2FB-413E-8E44-54328A341DC5}" sibTransId="{A3195FCF-2C0E-4919-A689-F31450DF52D5}"/>
    <dgm:cxn modelId="{277FE662-239D-451E-AA49-7B080403900C}" type="presOf" srcId="{721F1486-9567-4494-A289-3D8135B5408A}" destId="{FF483B2A-2A03-486D-B87A-75282D5B6232}" srcOrd="0" destOrd="0" presId="urn:microsoft.com/office/officeart/2005/8/layout/hierarchy6"/>
    <dgm:cxn modelId="{25C2E963-1462-4836-8CBA-7E7028A7CFA0}" type="presOf" srcId="{355C921A-7FA1-47B7-B2AA-52BA36F37C10}" destId="{4D84FE31-E85E-4D10-9BDD-955CCE48FB35}" srcOrd="1" destOrd="0" presId="urn:microsoft.com/office/officeart/2005/8/layout/hierarchy6"/>
    <dgm:cxn modelId="{04C0424E-2BDD-4AB9-A533-B644550B4860}" type="presOf" srcId="{07AC44F7-9A0B-41D9-9CC9-9D21076FF814}" destId="{DC812A99-7F3D-4A9E-A170-6D0331EBAC70}" srcOrd="0" destOrd="0" presId="urn:microsoft.com/office/officeart/2005/8/layout/hierarchy6"/>
    <dgm:cxn modelId="{ED12C87A-502C-4CA2-951B-7AC472D3FDA7}" srcId="{0BE7F9C5-6163-4226-A7FB-3CC81293AFCC}" destId="{721F1486-9567-4494-A289-3D8135B5408A}" srcOrd="0" destOrd="0" parTransId="{D8BCFACA-C669-4FBB-8E5B-529171269CA6}" sibTransId="{5C7BBE96-6166-4DC9-A17A-2D7118A8DDD5}"/>
    <dgm:cxn modelId="{66F93188-64BD-4D60-A440-0BAD29433AB8}" type="presOf" srcId="{E400CF0F-1B00-4E1B-B966-523F0C2ED6EE}" destId="{C41AE58D-183D-4900-A20B-34093895FF9D}" srcOrd="0" destOrd="0" presId="urn:microsoft.com/office/officeart/2005/8/layout/hierarchy6"/>
    <dgm:cxn modelId="{DE9CEC8B-B91C-4635-BE67-1A22C1253582}" type="presOf" srcId="{8DEF15A3-A2FB-413E-8E44-54328A341DC5}" destId="{F8EB6461-9CDE-4717-95EB-4640E2349FE9}" srcOrd="0" destOrd="0" presId="urn:microsoft.com/office/officeart/2005/8/layout/hierarchy6"/>
    <dgm:cxn modelId="{85FC6690-9A1A-4AC7-B3A6-B51F7B11672A}" type="presOf" srcId="{A41C1EE7-BC27-494C-9440-98D051B580FE}" destId="{A5FBD8EC-72DB-4B74-86B9-ED8FECA47194}" srcOrd="1" destOrd="0" presId="urn:microsoft.com/office/officeart/2005/8/layout/hierarchy6"/>
    <dgm:cxn modelId="{598A4A91-2458-495E-AEE9-CAE51BDCAA70}" type="presOf" srcId="{F46F5116-BF4A-4103-8C7F-3A8EEC9D0B8D}" destId="{D61DEE09-29D6-40C6-84F8-1DABE5B2B5E7}" srcOrd="0" destOrd="0" presId="urn:microsoft.com/office/officeart/2005/8/layout/hierarchy6"/>
    <dgm:cxn modelId="{38732D9E-FB62-488D-ACED-C12250320A54}" srcId="{67E1EA00-7F60-403A-8F06-445F0C2E6489}" destId="{0630EF53-6AA1-4939-A26C-9102D132E843}" srcOrd="0" destOrd="0" parTransId="{C004E8C0-739A-4BA8-A66E-1DFEBCC5DDAD}" sibTransId="{4E2D5ECB-7169-4FF0-8FAB-4FCAB48D287E}"/>
    <dgm:cxn modelId="{F4F38FA2-CB14-48F5-A337-755981AD0CD1}" srcId="{721F1486-9567-4494-A289-3D8135B5408A}" destId="{67E1EA00-7F60-403A-8F06-445F0C2E6489}" srcOrd="0" destOrd="0" parTransId="{07AC44F7-9A0B-41D9-9CC9-9D21076FF814}" sibTransId="{179137D7-2F63-46D7-B584-A301136F95F0}"/>
    <dgm:cxn modelId="{8F2932A5-F82D-4755-9F4F-B4563C7C648B}" srcId="{67E1EA00-7F60-403A-8F06-445F0C2E6489}" destId="{925F6CAA-E16B-4E5E-A0C3-AFEF04F39F26}" srcOrd="1" destOrd="0" parTransId="{0AC529C1-8374-4CD7-92F0-3E621398F4D8}" sibTransId="{85DEF0D5-58EE-4164-AF1E-492972A65104}"/>
    <dgm:cxn modelId="{F8C8B6A9-F91F-4818-AE11-E624D8DF84CB}" type="presOf" srcId="{304C4C30-FE87-44F7-864D-362EFBE3E7F2}" destId="{0256A87B-D61E-4BC0-931C-5C390CCCCB3C}" srcOrd="0" destOrd="0" presId="urn:microsoft.com/office/officeart/2005/8/layout/hierarchy6"/>
    <dgm:cxn modelId="{7CE5F8AE-B262-4823-814F-76241B639649}" type="presOf" srcId="{4808C0DE-DBF0-4DBE-AD83-E0DB6DE0AD96}" destId="{5D2092A3-BB50-4631-90C3-2C14F889C33F}" srcOrd="0" destOrd="0" presId="urn:microsoft.com/office/officeart/2005/8/layout/hierarchy6"/>
    <dgm:cxn modelId="{9179A8B6-E7F5-4F77-B384-80659A8120A7}" srcId="{0BE7F9C5-6163-4226-A7FB-3CC81293AFCC}" destId="{355C921A-7FA1-47B7-B2AA-52BA36F37C10}" srcOrd="3" destOrd="0" parTransId="{FCB48DEB-56DA-4334-9FF3-937F5F9725AF}" sibTransId="{041C3EAA-8899-4B66-B9EB-601FA09482E3}"/>
    <dgm:cxn modelId="{67F3AAC8-5D29-45C6-BAC2-724F0799C7BA}" type="presOf" srcId="{F46F5116-BF4A-4103-8C7F-3A8EEC9D0B8D}" destId="{3F49850F-B549-4CEA-9452-ABCC74A0A41F}" srcOrd="1" destOrd="0" presId="urn:microsoft.com/office/officeart/2005/8/layout/hierarchy6"/>
    <dgm:cxn modelId="{1A6116DD-AD21-4099-A688-10692A8AFDA1}" type="presOf" srcId="{A41C1EE7-BC27-494C-9440-98D051B580FE}" destId="{09D1464C-06C8-43EF-A97D-85B6EC8372FD}" srcOrd="0" destOrd="0" presId="urn:microsoft.com/office/officeart/2005/8/layout/hierarchy6"/>
    <dgm:cxn modelId="{063135E3-959E-45F6-8DC3-DD0BC1819E42}" srcId="{0BE7F9C5-6163-4226-A7FB-3CC81293AFCC}" destId="{A41C1EE7-BC27-494C-9440-98D051B580FE}" srcOrd="2" destOrd="0" parTransId="{8E721211-A017-4D46-97C7-06A74D9AB822}" sibTransId="{515F6B99-4CFA-4D3F-871D-49940D7D23F5}"/>
    <dgm:cxn modelId="{90DAB0E8-F75C-415D-BA66-745630AABC1B}" type="presOf" srcId="{925F6CAA-E16B-4E5E-A0C3-AFEF04F39F26}" destId="{A7D78C5A-0076-4F38-A41A-A47E766BE7B6}" srcOrd="0" destOrd="0" presId="urn:microsoft.com/office/officeart/2005/8/layout/hierarchy6"/>
    <dgm:cxn modelId="{43F551ED-24C9-4559-A914-5D2EF829ACA2}" srcId="{4808C0DE-DBF0-4DBE-AD83-E0DB6DE0AD96}" destId="{E400CF0F-1B00-4E1B-B966-523F0C2ED6EE}" srcOrd="0" destOrd="0" parTransId="{304C4C30-FE87-44F7-864D-362EFBE3E7F2}" sibTransId="{58DAD7DC-2137-4E99-A6E3-2AB17EBBBDCE}"/>
    <dgm:cxn modelId="{1375D3EF-E31D-4917-B19A-B2583DC01F4D}" type="presOf" srcId="{0BE7F9C5-6163-4226-A7FB-3CC81293AFCC}" destId="{004F737D-4EC4-4D7E-A53B-14861488440E}" srcOrd="0" destOrd="0" presId="urn:microsoft.com/office/officeart/2005/8/layout/hierarchy6"/>
    <dgm:cxn modelId="{A9F871F9-7091-4577-A0D4-66E6BD363AB9}" type="presOf" srcId="{67E1EA00-7F60-403A-8F06-445F0C2E6489}" destId="{F7B98E55-659E-4B22-BC88-2287C3FCD421}" srcOrd="0" destOrd="0" presId="urn:microsoft.com/office/officeart/2005/8/layout/hierarchy6"/>
    <dgm:cxn modelId="{B15BDD36-E41C-48E4-AE38-2F501764872C}" type="presParOf" srcId="{004F737D-4EC4-4D7E-A53B-14861488440E}" destId="{84CC9FEE-1517-41D8-AA10-EAD081D89B7B}" srcOrd="0" destOrd="0" presId="urn:microsoft.com/office/officeart/2005/8/layout/hierarchy6"/>
    <dgm:cxn modelId="{0328D21B-2584-44CF-87E2-B5B62C37C5DF}" type="presParOf" srcId="{84CC9FEE-1517-41D8-AA10-EAD081D89B7B}" destId="{CB4CC044-988E-4D8A-A99B-7D722EA39609}" srcOrd="0" destOrd="0" presId="urn:microsoft.com/office/officeart/2005/8/layout/hierarchy6"/>
    <dgm:cxn modelId="{78ED6600-5F29-4882-B086-A4705F864BE1}" type="presParOf" srcId="{84CC9FEE-1517-41D8-AA10-EAD081D89B7B}" destId="{A3A3B91C-F7B6-4E06-BD81-741347295DFD}" srcOrd="1" destOrd="0" presId="urn:microsoft.com/office/officeart/2005/8/layout/hierarchy6"/>
    <dgm:cxn modelId="{ECB2EE18-8383-4339-8992-A1A31D252E54}" type="presParOf" srcId="{A3A3B91C-F7B6-4E06-BD81-741347295DFD}" destId="{7B0EA2F9-D69A-4CB7-84E8-628E1DBE85AA}" srcOrd="0" destOrd="0" presId="urn:microsoft.com/office/officeart/2005/8/layout/hierarchy6"/>
    <dgm:cxn modelId="{F43E691B-365A-4C51-B6F7-D8B7551DB075}" type="presParOf" srcId="{7B0EA2F9-D69A-4CB7-84E8-628E1DBE85AA}" destId="{FF483B2A-2A03-486D-B87A-75282D5B6232}" srcOrd="0" destOrd="0" presId="urn:microsoft.com/office/officeart/2005/8/layout/hierarchy6"/>
    <dgm:cxn modelId="{BAAF3530-D95D-40D2-BF6A-D26CF160336E}" type="presParOf" srcId="{7B0EA2F9-D69A-4CB7-84E8-628E1DBE85AA}" destId="{F749032B-FEE6-46A0-9128-CE8589AF0190}" srcOrd="1" destOrd="0" presId="urn:microsoft.com/office/officeart/2005/8/layout/hierarchy6"/>
    <dgm:cxn modelId="{3C55E3B2-8C49-4968-8768-BBB145904692}" type="presParOf" srcId="{F749032B-FEE6-46A0-9128-CE8589AF0190}" destId="{DC812A99-7F3D-4A9E-A170-6D0331EBAC70}" srcOrd="0" destOrd="0" presId="urn:microsoft.com/office/officeart/2005/8/layout/hierarchy6"/>
    <dgm:cxn modelId="{3393BE56-F61B-44F0-BCF2-C2D82BBE4B9D}" type="presParOf" srcId="{F749032B-FEE6-46A0-9128-CE8589AF0190}" destId="{8673212D-41AA-4E46-BF14-BF76D51235CE}" srcOrd="1" destOrd="0" presId="urn:microsoft.com/office/officeart/2005/8/layout/hierarchy6"/>
    <dgm:cxn modelId="{7623BA4B-D730-4E66-B722-EB466D812E6A}" type="presParOf" srcId="{8673212D-41AA-4E46-BF14-BF76D51235CE}" destId="{F7B98E55-659E-4B22-BC88-2287C3FCD421}" srcOrd="0" destOrd="0" presId="urn:microsoft.com/office/officeart/2005/8/layout/hierarchy6"/>
    <dgm:cxn modelId="{7CEAC20C-9C05-47A9-B843-1655E9DBC671}" type="presParOf" srcId="{8673212D-41AA-4E46-BF14-BF76D51235CE}" destId="{C64C8B43-C526-4842-B78E-25DC77149090}" srcOrd="1" destOrd="0" presId="urn:microsoft.com/office/officeart/2005/8/layout/hierarchy6"/>
    <dgm:cxn modelId="{4386E6A5-7CCC-46BB-B6CE-098D4AE2D143}" type="presParOf" srcId="{C64C8B43-C526-4842-B78E-25DC77149090}" destId="{D969DD1A-0380-490D-B3F0-1E3F3E05F3F2}" srcOrd="0" destOrd="0" presId="urn:microsoft.com/office/officeart/2005/8/layout/hierarchy6"/>
    <dgm:cxn modelId="{F2FAF621-DBFB-4C8D-AC13-81265123740A}" type="presParOf" srcId="{C64C8B43-C526-4842-B78E-25DC77149090}" destId="{E50D6CF8-7488-44E4-A490-83E40B2CC4DE}" srcOrd="1" destOrd="0" presId="urn:microsoft.com/office/officeart/2005/8/layout/hierarchy6"/>
    <dgm:cxn modelId="{5EE2DA91-9E28-4345-830A-E893AC5B0906}" type="presParOf" srcId="{E50D6CF8-7488-44E4-A490-83E40B2CC4DE}" destId="{9CD83D23-4282-4007-9F94-D66253E62673}" srcOrd="0" destOrd="0" presId="urn:microsoft.com/office/officeart/2005/8/layout/hierarchy6"/>
    <dgm:cxn modelId="{27BBBE40-2B85-47B6-B8EE-990F622527D6}" type="presParOf" srcId="{E50D6CF8-7488-44E4-A490-83E40B2CC4DE}" destId="{CBA19AFB-CA9C-4418-9F9A-9A4974975B33}" srcOrd="1" destOrd="0" presId="urn:microsoft.com/office/officeart/2005/8/layout/hierarchy6"/>
    <dgm:cxn modelId="{003E067E-D945-4035-81D1-F5DA7EE5965B}" type="presParOf" srcId="{C64C8B43-C526-4842-B78E-25DC77149090}" destId="{7099054E-6343-409F-B266-BC7A762386BC}" srcOrd="2" destOrd="0" presId="urn:microsoft.com/office/officeart/2005/8/layout/hierarchy6"/>
    <dgm:cxn modelId="{CD73020B-F74B-47D0-BC94-29C7D587EA59}" type="presParOf" srcId="{C64C8B43-C526-4842-B78E-25DC77149090}" destId="{404A4A59-3130-4059-8A74-DFE0E7040736}" srcOrd="3" destOrd="0" presId="urn:microsoft.com/office/officeart/2005/8/layout/hierarchy6"/>
    <dgm:cxn modelId="{D723C42D-D7CF-416E-B522-3BBE42F893E1}" type="presParOf" srcId="{404A4A59-3130-4059-8A74-DFE0E7040736}" destId="{A7D78C5A-0076-4F38-A41A-A47E766BE7B6}" srcOrd="0" destOrd="0" presId="urn:microsoft.com/office/officeart/2005/8/layout/hierarchy6"/>
    <dgm:cxn modelId="{F173F17F-462E-461C-A241-266F65518763}" type="presParOf" srcId="{404A4A59-3130-4059-8A74-DFE0E7040736}" destId="{49007E16-CED6-4A0E-8C1E-6758D451940B}" srcOrd="1" destOrd="0" presId="urn:microsoft.com/office/officeart/2005/8/layout/hierarchy6"/>
    <dgm:cxn modelId="{BE3D344F-E131-4BFC-BFB7-412CE63EA622}" type="presParOf" srcId="{F749032B-FEE6-46A0-9128-CE8589AF0190}" destId="{F8EB6461-9CDE-4717-95EB-4640E2349FE9}" srcOrd="2" destOrd="0" presId="urn:microsoft.com/office/officeart/2005/8/layout/hierarchy6"/>
    <dgm:cxn modelId="{67CE6F34-DEF0-4389-A372-8C8B909B67CD}" type="presParOf" srcId="{F749032B-FEE6-46A0-9128-CE8589AF0190}" destId="{CF4FA0D1-D088-434A-A70B-3FFDC41F6912}" srcOrd="3" destOrd="0" presId="urn:microsoft.com/office/officeart/2005/8/layout/hierarchy6"/>
    <dgm:cxn modelId="{81F4C636-F4D7-4721-81B1-904D1F3D47C2}" type="presParOf" srcId="{CF4FA0D1-D088-434A-A70B-3FFDC41F6912}" destId="{5D2092A3-BB50-4631-90C3-2C14F889C33F}" srcOrd="0" destOrd="0" presId="urn:microsoft.com/office/officeart/2005/8/layout/hierarchy6"/>
    <dgm:cxn modelId="{C4442FEB-F41B-403A-920F-6B53CA403429}" type="presParOf" srcId="{CF4FA0D1-D088-434A-A70B-3FFDC41F6912}" destId="{4CC2A094-56BD-42CE-A35C-F5DC879A8664}" srcOrd="1" destOrd="0" presId="urn:microsoft.com/office/officeart/2005/8/layout/hierarchy6"/>
    <dgm:cxn modelId="{14D14E49-FED6-4D20-91BF-2DB4DB64C5F7}" type="presParOf" srcId="{4CC2A094-56BD-42CE-A35C-F5DC879A8664}" destId="{0256A87B-D61E-4BC0-931C-5C390CCCCB3C}" srcOrd="0" destOrd="0" presId="urn:microsoft.com/office/officeart/2005/8/layout/hierarchy6"/>
    <dgm:cxn modelId="{0193EC97-489A-4BAC-B500-F02AD783AA7E}" type="presParOf" srcId="{4CC2A094-56BD-42CE-A35C-F5DC879A8664}" destId="{862D2EBD-37E1-41E7-B483-D049588C1B34}" srcOrd="1" destOrd="0" presId="urn:microsoft.com/office/officeart/2005/8/layout/hierarchy6"/>
    <dgm:cxn modelId="{D74F86D6-B309-4D42-AE2F-FCBDF91B0C13}" type="presParOf" srcId="{862D2EBD-37E1-41E7-B483-D049588C1B34}" destId="{C41AE58D-183D-4900-A20B-34093895FF9D}" srcOrd="0" destOrd="0" presId="urn:microsoft.com/office/officeart/2005/8/layout/hierarchy6"/>
    <dgm:cxn modelId="{A66A8894-C0DA-4129-A3B3-664C8FB60079}" type="presParOf" srcId="{862D2EBD-37E1-41E7-B483-D049588C1B34}" destId="{C2B8451E-B362-414E-B51C-441E47FE8A69}" srcOrd="1" destOrd="0" presId="urn:microsoft.com/office/officeart/2005/8/layout/hierarchy6"/>
    <dgm:cxn modelId="{173A7892-2E34-4627-9C39-9FD23756EB3C}" type="presParOf" srcId="{004F737D-4EC4-4D7E-A53B-14861488440E}" destId="{E33012DA-CDF8-4AA7-A49F-577DF0C16D36}" srcOrd="1" destOrd="0" presId="urn:microsoft.com/office/officeart/2005/8/layout/hierarchy6"/>
    <dgm:cxn modelId="{CED17158-4795-4475-977B-E009EF8DF496}" type="presParOf" srcId="{E33012DA-CDF8-4AA7-A49F-577DF0C16D36}" destId="{631CC68F-9966-4EA7-AC48-4312F790BCBD}" srcOrd="0" destOrd="0" presId="urn:microsoft.com/office/officeart/2005/8/layout/hierarchy6"/>
    <dgm:cxn modelId="{E613C274-BF58-4765-ACCF-3450D6002143}" type="presParOf" srcId="{631CC68F-9966-4EA7-AC48-4312F790BCBD}" destId="{D61DEE09-29D6-40C6-84F8-1DABE5B2B5E7}" srcOrd="0" destOrd="0" presId="urn:microsoft.com/office/officeart/2005/8/layout/hierarchy6"/>
    <dgm:cxn modelId="{09786C33-2454-4486-8FEA-96001E3C49CA}" type="presParOf" srcId="{631CC68F-9966-4EA7-AC48-4312F790BCBD}" destId="{3F49850F-B549-4CEA-9452-ABCC74A0A41F}" srcOrd="1" destOrd="0" presId="urn:microsoft.com/office/officeart/2005/8/layout/hierarchy6"/>
    <dgm:cxn modelId="{C619C718-F489-4D97-8CAA-94E7A7ED47FA}" type="presParOf" srcId="{E33012DA-CDF8-4AA7-A49F-577DF0C16D36}" destId="{A2AB0626-ACCE-473A-8D39-ED7678C1021B}" srcOrd="1" destOrd="0" presId="urn:microsoft.com/office/officeart/2005/8/layout/hierarchy6"/>
    <dgm:cxn modelId="{39432E3C-881A-4FFB-A025-D24CEBCEACB5}" type="presParOf" srcId="{A2AB0626-ACCE-473A-8D39-ED7678C1021B}" destId="{7B6B53D2-23B9-4065-BE84-1A637BE7B180}" srcOrd="0" destOrd="0" presId="urn:microsoft.com/office/officeart/2005/8/layout/hierarchy6"/>
    <dgm:cxn modelId="{0B67B5DE-4D0E-4011-AB99-C415E26D7E3A}" type="presParOf" srcId="{E33012DA-CDF8-4AA7-A49F-577DF0C16D36}" destId="{0D96B8AC-5B8D-4908-BF9D-378F62813FCB}" srcOrd="2" destOrd="0" presId="urn:microsoft.com/office/officeart/2005/8/layout/hierarchy6"/>
    <dgm:cxn modelId="{4D2FA45F-97CA-4B7E-8DFA-F1EFDD8520B0}" type="presParOf" srcId="{0D96B8AC-5B8D-4908-BF9D-378F62813FCB}" destId="{09D1464C-06C8-43EF-A97D-85B6EC8372FD}" srcOrd="0" destOrd="0" presId="urn:microsoft.com/office/officeart/2005/8/layout/hierarchy6"/>
    <dgm:cxn modelId="{8A5E2FCA-02E1-4CF3-94E7-DF89EC6B1976}" type="presParOf" srcId="{0D96B8AC-5B8D-4908-BF9D-378F62813FCB}" destId="{A5FBD8EC-72DB-4B74-86B9-ED8FECA47194}" srcOrd="1" destOrd="0" presId="urn:microsoft.com/office/officeart/2005/8/layout/hierarchy6"/>
    <dgm:cxn modelId="{E19C5CB1-56C2-4764-856C-BB4E6EC2BA4C}" type="presParOf" srcId="{E33012DA-CDF8-4AA7-A49F-577DF0C16D36}" destId="{54A5C58F-8891-46AF-AB4B-18E4508D74FB}" srcOrd="3" destOrd="0" presId="urn:microsoft.com/office/officeart/2005/8/layout/hierarchy6"/>
    <dgm:cxn modelId="{D759A0D1-69C8-41A8-8DAA-EBF0D7DDD096}" type="presParOf" srcId="{54A5C58F-8891-46AF-AB4B-18E4508D74FB}" destId="{47766DE9-4262-4AED-A14B-9212CF214551}" srcOrd="0" destOrd="0" presId="urn:microsoft.com/office/officeart/2005/8/layout/hierarchy6"/>
    <dgm:cxn modelId="{5AD943BA-F725-4C91-9C53-245DEC0B34C5}" type="presParOf" srcId="{E33012DA-CDF8-4AA7-A49F-577DF0C16D36}" destId="{DB18E7F6-FE50-4626-8B55-3D7AF048F118}" srcOrd="4" destOrd="0" presId="urn:microsoft.com/office/officeart/2005/8/layout/hierarchy6"/>
    <dgm:cxn modelId="{EEB9E3EA-8AA1-4D79-BDD7-5882CBA63A86}" type="presParOf" srcId="{DB18E7F6-FE50-4626-8B55-3D7AF048F118}" destId="{3156C591-CAA2-4EDE-9B85-8410126EF034}" srcOrd="0" destOrd="0" presId="urn:microsoft.com/office/officeart/2005/8/layout/hierarchy6"/>
    <dgm:cxn modelId="{05E4D445-1AE9-4DEF-92D9-0B75C7CF2EE1}" type="presParOf" srcId="{DB18E7F6-FE50-4626-8B55-3D7AF048F118}" destId="{4D84FE31-E85E-4D10-9BDD-955CCE48FB35}"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9B5B7A-9228-42BC-9995-5F82DBCE8B05}"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F93B1AF0-199F-4A8C-9732-C47BEA413AF7}">
      <dgm:prSet/>
      <dgm:spPr/>
      <dgm:t>
        <a:bodyPr/>
        <a:lstStyle/>
        <a:p>
          <a:r>
            <a:rPr lang="en-US" b="0"/>
            <a:t>With its innovative approach, Wally bridges the gap between advanced technology and personalized customer service, offering a unique shopping experience.</a:t>
          </a:r>
          <a:endParaRPr lang="en-US"/>
        </a:p>
      </dgm:t>
    </dgm:pt>
    <dgm:pt modelId="{5A3F7D73-2F0D-4961-9893-5EE43DF1BB31}" type="parTrans" cxnId="{D4AF01A6-5194-4E74-80A2-036079C947B6}">
      <dgm:prSet/>
      <dgm:spPr/>
      <dgm:t>
        <a:bodyPr/>
        <a:lstStyle/>
        <a:p>
          <a:endParaRPr lang="en-US"/>
        </a:p>
      </dgm:t>
    </dgm:pt>
    <dgm:pt modelId="{FAA30A62-0C19-4023-8CEE-37D763813092}" type="sibTrans" cxnId="{D4AF01A6-5194-4E74-80A2-036079C947B6}">
      <dgm:prSet/>
      <dgm:spPr/>
      <dgm:t>
        <a:bodyPr/>
        <a:lstStyle/>
        <a:p>
          <a:endParaRPr lang="en-US"/>
        </a:p>
      </dgm:t>
    </dgm:pt>
    <dgm:pt modelId="{5EEA6B80-C746-4F92-B459-0D9BD61BD5C4}">
      <dgm:prSet/>
      <dgm:spPr/>
      <dgm:t>
        <a:bodyPr/>
        <a:lstStyle/>
        <a:p>
          <a:r>
            <a:rPr lang="en-US" b="0"/>
            <a:t>The chatbot understands user preferences and budgets, providing tailored recommendations, increasing satisfaction, and boosting purchase likelihood.</a:t>
          </a:r>
          <a:endParaRPr lang="en-US"/>
        </a:p>
      </dgm:t>
    </dgm:pt>
    <dgm:pt modelId="{15FC6535-15FF-469D-87F9-D0869C4A045E}" type="parTrans" cxnId="{60F6DD4A-C5B2-49ED-80BF-3DDF234596E2}">
      <dgm:prSet/>
      <dgm:spPr/>
      <dgm:t>
        <a:bodyPr/>
        <a:lstStyle/>
        <a:p>
          <a:endParaRPr lang="en-US"/>
        </a:p>
      </dgm:t>
    </dgm:pt>
    <dgm:pt modelId="{FA6E0BFB-AD1D-476E-9854-FB0CF5B51B0A}" type="sibTrans" cxnId="{60F6DD4A-C5B2-49ED-80BF-3DDF234596E2}">
      <dgm:prSet/>
      <dgm:spPr/>
      <dgm:t>
        <a:bodyPr/>
        <a:lstStyle/>
        <a:p>
          <a:endParaRPr lang="en-US"/>
        </a:p>
      </dgm:t>
    </dgm:pt>
    <dgm:pt modelId="{C87AD404-58FE-4FB6-B5A8-827F321902B5}">
      <dgm:prSet/>
      <dgm:spPr/>
      <dgm:t>
        <a:bodyPr/>
        <a:lstStyle/>
        <a:p>
          <a:r>
            <a:rPr lang="en-US" b="0"/>
            <a:t>Wally adapts, showing more options when customers aren't ready to buy, prioritizing informed decisions and user support.</a:t>
          </a:r>
          <a:endParaRPr lang="en-US"/>
        </a:p>
      </dgm:t>
    </dgm:pt>
    <dgm:pt modelId="{1F1AFE44-BA59-406D-9A55-12ECEB0EA9C0}" type="parTrans" cxnId="{D900E35B-8090-4B50-8799-5F03864362BB}">
      <dgm:prSet/>
      <dgm:spPr/>
      <dgm:t>
        <a:bodyPr/>
        <a:lstStyle/>
        <a:p>
          <a:endParaRPr lang="en-US"/>
        </a:p>
      </dgm:t>
    </dgm:pt>
    <dgm:pt modelId="{96378111-78D4-4A66-877D-E17C54A51B39}" type="sibTrans" cxnId="{D900E35B-8090-4B50-8799-5F03864362BB}">
      <dgm:prSet/>
      <dgm:spPr/>
      <dgm:t>
        <a:bodyPr/>
        <a:lstStyle/>
        <a:p>
          <a:endParaRPr lang="en-US"/>
        </a:p>
      </dgm:t>
    </dgm:pt>
    <dgm:pt modelId="{B2F7FEAC-AF3E-4084-9231-713D0D3D4B31}">
      <dgm:prSet/>
      <dgm:spPr/>
      <dgm:t>
        <a:bodyPr/>
        <a:lstStyle/>
        <a:p>
          <a:r>
            <a:rPr lang="en-US" b="0"/>
            <a:t>Wally's focus on low prices, sales, and discounts positions Walmart as a strong retail contender amid growing competition.</a:t>
          </a:r>
          <a:endParaRPr lang="en-US"/>
        </a:p>
      </dgm:t>
    </dgm:pt>
    <dgm:pt modelId="{69727A64-74AE-4E3D-9912-DFE75F91382C}" type="parTrans" cxnId="{E286C850-767D-4323-8CDF-9FC98B645DC6}">
      <dgm:prSet/>
      <dgm:spPr/>
      <dgm:t>
        <a:bodyPr/>
        <a:lstStyle/>
        <a:p>
          <a:endParaRPr lang="en-US"/>
        </a:p>
      </dgm:t>
    </dgm:pt>
    <dgm:pt modelId="{02DD665D-57D7-4764-AF00-A5ECB2E08FCC}" type="sibTrans" cxnId="{E286C850-767D-4323-8CDF-9FC98B645DC6}">
      <dgm:prSet/>
      <dgm:spPr/>
      <dgm:t>
        <a:bodyPr/>
        <a:lstStyle/>
        <a:p>
          <a:endParaRPr lang="en-US"/>
        </a:p>
      </dgm:t>
    </dgm:pt>
    <dgm:pt modelId="{C8FF5E30-1733-4631-B880-ECE017D38FAB}">
      <dgm:prSet/>
      <dgm:spPr/>
      <dgm:t>
        <a:bodyPr/>
        <a:lstStyle/>
        <a:p>
          <a:r>
            <a:rPr lang="en-US" b="0"/>
            <a:t>Overall, Wally exemplifies Walmart's dedication to combining technology, customer service, and affordability, creating a powerful tool that enriches the shopping journey for its valued customers.</a:t>
          </a:r>
          <a:endParaRPr lang="en-US"/>
        </a:p>
      </dgm:t>
    </dgm:pt>
    <dgm:pt modelId="{B1D2D3C5-171E-468D-A41C-F4989744994B}" type="parTrans" cxnId="{A25E7337-8D5C-4721-8BE3-CAC11D3335A8}">
      <dgm:prSet/>
      <dgm:spPr/>
      <dgm:t>
        <a:bodyPr/>
        <a:lstStyle/>
        <a:p>
          <a:endParaRPr lang="en-US"/>
        </a:p>
      </dgm:t>
    </dgm:pt>
    <dgm:pt modelId="{778512C0-B27C-4B7D-ADD4-DFD8EDC7569F}" type="sibTrans" cxnId="{A25E7337-8D5C-4721-8BE3-CAC11D3335A8}">
      <dgm:prSet/>
      <dgm:spPr/>
      <dgm:t>
        <a:bodyPr/>
        <a:lstStyle/>
        <a:p>
          <a:endParaRPr lang="en-US"/>
        </a:p>
      </dgm:t>
    </dgm:pt>
    <dgm:pt modelId="{541DDD7A-F345-4FED-A8F5-93387B1B0681}" type="pres">
      <dgm:prSet presAssocID="{489B5B7A-9228-42BC-9995-5F82DBCE8B05}" presName="linear" presStyleCnt="0">
        <dgm:presLayoutVars>
          <dgm:animLvl val="lvl"/>
          <dgm:resizeHandles val="exact"/>
        </dgm:presLayoutVars>
      </dgm:prSet>
      <dgm:spPr/>
    </dgm:pt>
    <dgm:pt modelId="{0FEDA39F-339E-4C0E-9A9C-CE35BE884FAA}" type="pres">
      <dgm:prSet presAssocID="{F93B1AF0-199F-4A8C-9732-C47BEA413AF7}" presName="parentText" presStyleLbl="node1" presStyleIdx="0" presStyleCnt="5">
        <dgm:presLayoutVars>
          <dgm:chMax val="0"/>
          <dgm:bulletEnabled val="1"/>
        </dgm:presLayoutVars>
      </dgm:prSet>
      <dgm:spPr>
        <a:solidFill>
          <a:schemeClr val="accent1"/>
        </a:solidFill>
      </dgm:spPr>
    </dgm:pt>
    <dgm:pt modelId="{DACFBB7A-32F4-4754-966E-BF2811E20403}" type="pres">
      <dgm:prSet presAssocID="{FAA30A62-0C19-4023-8CEE-37D763813092}" presName="spacer" presStyleCnt="0"/>
      <dgm:spPr/>
    </dgm:pt>
    <dgm:pt modelId="{3D72C006-EF80-4F9B-BD1E-65DF2A6C1B46}" type="pres">
      <dgm:prSet presAssocID="{5EEA6B80-C746-4F92-B459-0D9BD61BD5C4}" presName="parentText" presStyleLbl="node1" presStyleIdx="1" presStyleCnt="5">
        <dgm:presLayoutVars>
          <dgm:chMax val="0"/>
          <dgm:bulletEnabled val="1"/>
        </dgm:presLayoutVars>
      </dgm:prSet>
      <dgm:spPr>
        <a:solidFill>
          <a:schemeClr val="accent1"/>
        </a:solidFill>
      </dgm:spPr>
    </dgm:pt>
    <dgm:pt modelId="{E0C8500E-35F1-4554-A2E8-B750C66B83EB}" type="pres">
      <dgm:prSet presAssocID="{FA6E0BFB-AD1D-476E-9854-FB0CF5B51B0A}" presName="spacer" presStyleCnt="0"/>
      <dgm:spPr/>
    </dgm:pt>
    <dgm:pt modelId="{2859D9EA-CE29-4D4A-8FC2-CB84000DC381}" type="pres">
      <dgm:prSet presAssocID="{C87AD404-58FE-4FB6-B5A8-827F321902B5}" presName="parentText" presStyleLbl="node1" presStyleIdx="2" presStyleCnt="5">
        <dgm:presLayoutVars>
          <dgm:chMax val="0"/>
          <dgm:bulletEnabled val="1"/>
        </dgm:presLayoutVars>
      </dgm:prSet>
      <dgm:spPr>
        <a:solidFill>
          <a:schemeClr val="accent1"/>
        </a:solidFill>
      </dgm:spPr>
    </dgm:pt>
    <dgm:pt modelId="{6B1A1AF6-B9B3-45D6-8DBB-31A154170518}" type="pres">
      <dgm:prSet presAssocID="{96378111-78D4-4A66-877D-E17C54A51B39}" presName="spacer" presStyleCnt="0"/>
      <dgm:spPr/>
    </dgm:pt>
    <dgm:pt modelId="{2CE07939-6420-439C-9502-37BBC114604A}" type="pres">
      <dgm:prSet presAssocID="{B2F7FEAC-AF3E-4084-9231-713D0D3D4B31}" presName="parentText" presStyleLbl="node1" presStyleIdx="3" presStyleCnt="5">
        <dgm:presLayoutVars>
          <dgm:chMax val="0"/>
          <dgm:bulletEnabled val="1"/>
        </dgm:presLayoutVars>
      </dgm:prSet>
      <dgm:spPr>
        <a:solidFill>
          <a:schemeClr val="accent1"/>
        </a:solidFill>
      </dgm:spPr>
    </dgm:pt>
    <dgm:pt modelId="{7EFC70F1-97C9-492F-B1AF-9095453660E2}" type="pres">
      <dgm:prSet presAssocID="{02DD665D-57D7-4764-AF00-A5ECB2E08FCC}" presName="spacer" presStyleCnt="0"/>
      <dgm:spPr/>
    </dgm:pt>
    <dgm:pt modelId="{BCE6360F-A554-408B-A2ED-A9F5392DDEAB}" type="pres">
      <dgm:prSet presAssocID="{C8FF5E30-1733-4631-B880-ECE017D38FAB}" presName="parentText" presStyleLbl="node1" presStyleIdx="4" presStyleCnt="5">
        <dgm:presLayoutVars>
          <dgm:chMax val="0"/>
          <dgm:bulletEnabled val="1"/>
        </dgm:presLayoutVars>
      </dgm:prSet>
      <dgm:spPr>
        <a:solidFill>
          <a:schemeClr val="accent1"/>
        </a:solidFill>
      </dgm:spPr>
    </dgm:pt>
  </dgm:ptLst>
  <dgm:cxnLst>
    <dgm:cxn modelId="{A25E7337-8D5C-4721-8BE3-CAC11D3335A8}" srcId="{489B5B7A-9228-42BC-9995-5F82DBCE8B05}" destId="{C8FF5E30-1733-4631-B880-ECE017D38FAB}" srcOrd="4" destOrd="0" parTransId="{B1D2D3C5-171E-468D-A41C-F4989744994B}" sibTransId="{778512C0-B27C-4B7D-ADD4-DFD8EDC7569F}"/>
    <dgm:cxn modelId="{D900E35B-8090-4B50-8799-5F03864362BB}" srcId="{489B5B7A-9228-42BC-9995-5F82DBCE8B05}" destId="{C87AD404-58FE-4FB6-B5A8-827F321902B5}" srcOrd="2" destOrd="0" parTransId="{1F1AFE44-BA59-406D-9A55-12ECEB0EA9C0}" sibTransId="{96378111-78D4-4A66-877D-E17C54A51B39}"/>
    <dgm:cxn modelId="{A0936266-FFED-42F8-8AB8-731ACB5CC0FB}" type="presOf" srcId="{B2F7FEAC-AF3E-4084-9231-713D0D3D4B31}" destId="{2CE07939-6420-439C-9502-37BBC114604A}" srcOrd="0" destOrd="0" presId="urn:microsoft.com/office/officeart/2005/8/layout/vList2"/>
    <dgm:cxn modelId="{60F6DD4A-C5B2-49ED-80BF-3DDF234596E2}" srcId="{489B5B7A-9228-42BC-9995-5F82DBCE8B05}" destId="{5EEA6B80-C746-4F92-B459-0D9BD61BD5C4}" srcOrd="1" destOrd="0" parTransId="{15FC6535-15FF-469D-87F9-D0869C4A045E}" sibTransId="{FA6E0BFB-AD1D-476E-9854-FB0CF5B51B0A}"/>
    <dgm:cxn modelId="{40BE904D-624E-45B6-836B-2B8FC95625D2}" type="presOf" srcId="{C87AD404-58FE-4FB6-B5A8-827F321902B5}" destId="{2859D9EA-CE29-4D4A-8FC2-CB84000DC381}" srcOrd="0" destOrd="0" presId="urn:microsoft.com/office/officeart/2005/8/layout/vList2"/>
    <dgm:cxn modelId="{E286C850-767D-4323-8CDF-9FC98B645DC6}" srcId="{489B5B7A-9228-42BC-9995-5F82DBCE8B05}" destId="{B2F7FEAC-AF3E-4084-9231-713D0D3D4B31}" srcOrd="3" destOrd="0" parTransId="{69727A64-74AE-4E3D-9912-DFE75F91382C}" sibTransId="{02DD665D-57D7-4764-AF00-A5ECB2E08FCC}"/>
    <dgm:cxn modelId="{77EFDC96-2D13-4461-9075-DD5A4B7718EE}" type="presOf" srcId="{489B5B7A-9228-42BC-9995-5F82DBCE8B05}" destId="{541DDD7A-F345-4FED-A8F5-93387B1B0681}" srcOrd="0" destOrd="0" presId="urn:microsoft.com/office/officeart/2005/8/layout/vList2"/>
    <dgm:cxn modelId="{D584949D-97FB-4C4D-B4DE-22F1935A84EE}" type="presOf" srcId="{F93B1AF0-199F-4A8C-9732-C47BEA413AF7}" destId="{0FEDA39F-339E-4C0E-9A9C-CE35BE884FAA}" srcOrd="0" destOrd="0" presId="urn:microsoft.com/office/officeart/2005/8/layout/vList2"/>
    <dgm:cxn modelId="{AD7DC4A2-6B8A-4EAA-BDC7-7B18FC05AA94}" type="presOf" srcId="{C8FF5E30-1733-4631-B880-ECE017D38FAB}" destId="{BCE6360F-A554-408B-A2ED-A9F5392DDEAB}" srcOrd="0" destOrd="0" presId="urn:microsoft.com/office/officeart/2005/8/layout/vList2"/>
    <dgm:cxn modelId="{D4AF01A6-5194-4E74-80A2-036079C947B6}" srcId="{489B5B7A-9228-42BC-9995-5F82DBCE8B05}" destId="{F93B1AF0-199F-4A8C-9732-C47BEA413AF7}" srcOrd="0" destOrd="0" parTransId="{5A3F7D73-2F0D-4961-9893-5EE43DF1BB31}" sibTransId="{FAA30A62-0C19-4023-8CEE-37D763813092}"/>
    <dgm:cxn modelId="{11EBFDC7-70EE-49F0-99D4-C31754E430AE}" type="presOf" srcId="{5EEA6B80-C746-4F92-B459-0D9BD61BD5C4}" destId="{3D72C006-EF80-4F9B-BD1E-65DF2A6C1B46}" srcOrd="0" destOrd="0" presId="urn:microsoft.com/office/officeart/2005/8/layout/vList2"/>
    <dgm:cxn modelId="{5B78FCB1-6983-4135-BFCF-FFCFD311A07D}" type="presParOf" srcId="{541DDD7A-F345-4FED-A8F5-93387B1B0681}" destId="{0FEDA39F-339E-4C0E-9A9C-CE35BE884FAA}" srcOrd="0" destOrd="0" presId="urn:microsoft.com/office/officeart/2005/8/layout/vList2"/>
    <dgm:cxn modelId="{278B682A-A56B-4A62-9987-FF03E75E8BA9}" type="presParOf" srcId="{541DDD7A-F345-4FED-A8F5-93387B1B0681}" destId="{DACFBB7A-32F4-4754-966E-BF2811E20403}" srcOrd="1" destOrd="0" presId="urn:microsoft.com/office/officeart/2005/8/layout/vList2"/>
    <dgm:cxn modelId="{2B602348-73BC-43E7-A72C-50F307151057}" type="presParOf" srcId="{541DDD7A-F345-4FED-A8F5-93387B1B0681}" destId="{3D72C006-EF80-4F9B-BD1E-65DF2A6C1B46}" srcOrd="2" destOrd="0" presId="urn:microsoft.com/office/officeart/2005/8/layout/vList2"/>
    <dgm:cxn modelId="{432E2810-AE4B-453A-880B-B89716C1F4A6}" type="presParOf" srcId="{541DDD7A-F345-4FED-A8F5-93387B1B0681}" destId="{E0C8500E-35F1-4554-A2E8-B750C66B83EB}" srcOrd="3" destOrd="0" presId="urn:microsoft.com/office/officeart/2005/8/layout/vList2"/>
    <dgm:cxn modelId="{B9B84000-0E26-4323-B2C3-45F5708E7358}" type="presParOf" srcId="{541DDD7A-F345-4FED-A8F5-93387B1B0681}" destId="{2859D9EA-CE29-4D4A-8FC2-CB84000DC381}" srcOrd="4" destOrd="0" presId="urn:microsoft.com/office/officeart/2005/8/layout/vList2"/>
    <dgm:cxn modelId="{1C928DEF-7F44-40A1-BCF4-912F6780F96F}" type="presParOf" srcId="{541DDD7A-F345-4FED-A8F5-93387B1B0681}" destId="{6B1A1AF6-B9B3-45D6-8DBB-31A154170518}" srcOrd="5" destOrd="0" presId="urn:microsoft.com/office/officeart/2005/8/layout/vList2"/>
    <dgm:cxn modelId="{BB40DC87-AE13-4B73-9558-62473757596B}" type="presParOf" srcId="{541DDD7A-F345-4FED-A8F5-93387B1B0681}" destId="{2CE07939-6420-439C-9502-37BBC114604A}" srcOrd="6" destOrd="0" presId="urn:microsoft.com/office/officeart/2005/8/layout/vList2"/>
    <dgm:cxn modelId="{74708699-1852-4058-B554-12D31785F89F}" type="presParOf" srcId="{541DDD7A-F345-4FED-A8F5-93387B1B0681}" destId="{7EFC70F1-97C9-492F-B1AF-9095453660E2}" srcOrd="7" destOrd="0" presId="urn:microsoft.com/office/officeart/2005/8/layout/vList2"/>
    <dgm:cxn modelId="{B020E685-B19C-4EF1-A3B3-2BA6E4157745}" type="presParOf" srcId="{541DDD7A-F345-4FED-A8F5-93387B1B0681}" destId="{BCE6360F-A554-408B-A2ED-A9F5392DDEA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B0FE9E-4C8A-4DB1-B41E-B73D65A71D5E}">
      <dsp:nvSpPr>
        <dsp:cNvPr id="0" name=""/>
        <dsp:cNvSpPr/>
      </dsp:nvSpPr>
      <dsp:spPr>
        <a:xfrm>
          <a:off x="0" y="252301"/>
          <a:ext cx="10938077"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B6CDC1-AEC5-464A-80B7-9D2FC1D87616}">
      <dsp:nvSpPr>
        <dsp:cNvPr id="0" name=""/>
        <dsp:cNvSpPr/>
      </dsp:nvSpPr>
      <dsp:spPr>
        <a:xfrm>
          <a:off x="546903" y="45661"/>
          <a:ext cx="7656653"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403" tIns="0" rIns="289403" bIns="0" numCol="1" spcCol="1270" anchor="ctr" anchorCtr="0">
          <a:noAutofit/>
        </a:bodyPr>
        <a:lstStyle/>
        <a:p>
          <a:pPr marL="0" lvl="0" indent="0" algn="l" defTabSz="622300">
            <a:lnSpc>
              <a:spcPct val="90000"/>
            </a:lnSpc>
            <a:spcBef>
              <a:spcPct val="0"/>
            </a:spcBef>
            <a:spcAft>
              <a:spcPct val="35000"/>
            </a:spcAft>
            <a:buNone/>
          </a:pPr>
          <a:r>
            <a:rPr lang="en-US" sz="1400" kern="1200"/>
            <a:t>Existing </a:t>
          </a:r>
          <a:r>
            <a:rPr lang="en-US" sz="1400" kern="1200">
              <a:latin typeface="Arial" panose="020B0604020202020204"/>
            </a:rPr>
            <a:t>Workflow</a:t>
          </a:r>
          <a:r>
            <a:rPr lang="en-US" sz="1400" kern="1200"/>
            <a:t> </a:t>
          </a:r>
          <a:r>
            <a:rPr lang="en-US" sz="1400" kern="1200">
              <a:latin typeface="Arial" panose="020B0604020202020204"/>
            </a:rPr>
            <a:t>Pain</a:t>
          </a:r>
          <a:r>
            <a:rPr lang="en-US" sz="1400" kern="1200"/>
            <a:t> </a:t>
          </a:r>
          <a:r>
            <a:rPr lang="en-US" sz="1400" kern="1200">
              <a:latin typeface="Arial" panose="020B0604020202020204"/>
            </a:rPr>
            <a:t>Points</a:t>
          </a:r>
          <a:r>
            <a:rPr lang="en-US" sz="1400" kern="1200"/>
            <a:t> and </a:t>
          </a:r>
          <a:r>
            <a:rPr lang="en-US" sz="1400" kern="1200">
              <a:latin typeface="Arial" panose="020B0604020202020204"/>
            </a:rPr>
            <a:t>Problems</a:t>
          </a:r>
          <a:endParaRPr lang="en-US" sz="1400" kern="1200"/>
        </a:p>
      </dsp:txBody>
      <dsp:txXfrm>
        <a:off x="567078" y="65836"/>
        <a:ext cx="7616303" cy="372930"/>
      </dsp:txXfrm>
    </dsp:sp>
    <dsp:sp modelId="{4BD4C84C-BED0-41EB-9FFA-2691D007907E}">
      <dsp:nvSpPr>
        <dsp:cNvPr id="0" name=""/>
        <dsp:cNvSpPr/>
      </dsp:nvSpPr>
      <dsp:spPr>
        <a:xfrm>
          <a:off x="0" y="887341"/>
          <a:ext cx="10938077"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FB058E-64C9-4C9A-94B7-E55DBD052301}">
      <dsp:nvSpPr>
        <dsp:cNvPr id="0" name=""/>
        <dsp:cNvSpPr/>
      </dsp:nvSpPr>
      <dsp:spPr>
        <a:xfrm>
          <a:off x="546903" y="680701"/>
          <a:ext cx="7656653"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403" tIns="0" rIns="289403" bIns="0" numCol="1" spcCol="1270" anchor="ctr" anchorCtr="0">
          <a:noAutofit/>
        </a:bodyPr>
        <a:lstStyle/>
        <a:p>
          <a:pPr marL="0" lvl="0" indent="0" algn="l" defTabSz="622300">
            <a:lnSpc>
              <a:spcPct val="90000"/>
            </a:lnSpc>
            <a:spcBef>
              <a:spcPct val="0"/>
            </a:spcBef>
            <a:spcAft>
              <a:spcPct val="35000"/>
            </a:spcAft>
            <a:buNone/>
          </a:pPr>
          <a:r>
            <a:rPr lang="en-US" sz="1400" kern="1200"/>
            <a:t> Proposed Solution</a:t>
          </a:r>
        </a:p>
      </dsp:txBody>
      <dsp:txXfrm>
        <a:off x="567078" y="700876"/>
        <a:ext cx="7616303" cy="372930"/>
      </dsp:txXfrm>
    </dsp:sp>
    <dsp:sp modelId="{B6A9F638-3D87-4D50-8862-B300D79DFBC6}">
      <dsp:nvSpPr>
        <dsp:cNvPr id="0" name=""/>
        <dsp:cNvSpPr/>
      </dsp:nvSpPr>
      <dsp:spPr>
        <a:xfrm>
          <a:off x="0" y="1522381"/>
          <a:ext cx="10938077"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78F270-1BB8-4EE1-A71F-CF1D4D2FC1ED}">
      <dsp:nvSpPr>
        <dsp:cNvPr id="0" name=""/>
        <dsp:cNvSpPr/>
      </dsp:nvSpPr>
      <dsp:spPr>
        <a:xfrm>
          <a:off x="546903" y="1315741"/>
          <a:ext cx="7656653"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403" tIns="0" rIns="289403" bIns="0" numCol="1" spcCol="1270" anchor="ctr" anchorCtr="0">
          <a:noAutofit/>
        </a:bodyPr>
        <a:lstStyle/>
        <a:p>
          <a:pPr marL="0" lvl="0" indent="0" algn="l" defTabSz="622300" rtl="0">
            <a:lnSpc>
              <a:spcPct val="90000"/>
            </a:lnSpc>
            <a:spcBef>
              <a:spcPct val="0"/>
            </a:spcBef>
            <a:spcAft>
              <a:spcPct val="35000"/>
            </a:spcAft>
            <a:buNone/>
          </a:pPr>
          <a:r>
            <a:rPr lang="en-US" sz="1400" kern="1200">
              <a:latin typeface="Arial" panose="020B0604020202020204"/>
            </a:rPr>
            <a:t> </a:t>
          </a:r>
          <a:r>
            <a:rPr lang="en-US" sz="1400" kern="1200" err="1">
              <a:latin typeface="Arial" panose="020B0604020202020204"/>
            </a:rPr>
            <a:t>Linq</a:t>
          </a:r>
          <a:r>
            <a:rPr lang="en-US" sz="1400" kern="1200">
              <a:latin typeface="Arial" panose="020B0604020202020204"/>
            </a:rPr>
            <a:t> Product Applications</a:t>
          </a:r>
          <a:endParaRPr lang="en-US" sz="1400" kern="1200"/>
        </a:p>
      </dsp:txBody>
      <dsp:txXfrm>
        <a:off x="567078" y="1335916"/>
        <a:ext cx="7616303" cy="372930"/>
      </dsp:txXfrm>
    </dsp:sp>
    <dsp:sp modelId="{8BD1D4A5-0151-48A4-8A46-EFC7F471DD14}">
      <dsp:nvSpPr>
        <dsp:cNvPr id="0" name=""/>
        <dsp:cNvSpPr/>
      </dsp:nvSpPr>
      <dsp:spPr>
        <a:xfrm>
          <a:off x="0" y="2157421"/>
          <a:ext cx="10938077"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C282EC-B9BE-457F-82B6-7D6DCCE54B46}">
      <dsp:nvSpPr>
        <dsp:cNvPr id="0" name=""/>
        <dsp:cNvSpPr/>
      </dsp:nvSpPr>
      <dsp:spPr>
        <a:xfrm>
          <a:off x="546903" y="1950781"/>
          <a:ext cx="7656653"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403" tIns="0" rIns="289403" bIns="0" numCol="1" spcCol="1270" anchor="ctr" anchorCtr="0">
          <a:noAutofit/>
        </a:bodyPr>
        <a:lstStyle/>
        <a:p>
          <a:pPr marL="0" lvl="0" indent="0" algn="l" defTabSz="622300" rtl="0">
            <a:lnSpc>
              <a:spcPct val="90000"/>
            </a:lnSpc>
            <a:spcBef>
              <a:spcPct val="0"/>
            </a:spcBef>
            <a:spcAft>
              <a:spcPct val="35000"/>
            </a:spcAft>
            <a:buNone/>
          </a:pPr>
          <a:r>
            <a:rPr lang="en-US" sz="1400" kern="1200">
              <a:latin typeface="Arial" panose="020B0604020202020204"/>
            </a:rPr>
            <a:t>Competitive and Qualitative Analysis</a:t>
          </a:r>
          <a:endParaRPr lang="en-US" sz="1400" kern="1200"/>
        </a:p>
      </dsp:txBody>
      <dsp:txXfrm>
        <a:off x="567078" y="1970956"/>
        <a:ext cx="7616303" cy="372930"/>
      </dsp:txXfrm>
    </dsp:sp>
    <dsp:sp modelId="{26A0433D-91C7-459A-BFB3-B22D9FB7ADAF}">
      <dsp:nvSpPr>
        <dsp:cNvPr id="0" name=""/>
        <dsp:cNvSpPr/>
      </dsp:nvSpPr>
      <dsp:spPr>
        <a:xfrm>
          <a:off x="0" y="2792461"/>
          <a:ext cx="10938077"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BF3C20-C2C6-4416-9C89-57717F42E55A}">
      <dsp:nvSpPr>
        <dsp:cNvPr id="0" name=""/>
        <dsp:cNvSpPr/>
      </dsp:nvSpPr>
      <dsp:spPr>
        <a:xfrm>
          <a:off x="546903" y="2585821"/>
          <a:ext cx="7656653"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403" tIns="0" rIns="289403" bIns="0" numCol="1" spcCol="1270" anchor="ctr" anchorCtr="0">
          <a:noAutofit/>
        </a:bodyPr>
        <a:lstStyle/>
        <a:p>
          <a:pPr marL="0" lvl="0" indent="0" algn="l" defTabSz="622300" rtl="0">
            <a:lnSpc>
              <a:spcPct val="90000"/>
            </a:lnSpc>
            <a:spcBef>
              <a:spcPct val="0"/>
            </a:spcBef>
            <a:spcAft>
              <a:spcPct val="35000"/>
            </a:spcAft>
            <a:buNone/>
          </a:pPr>
          <a:r>
            <a:rPr lang="en-US" sz="1400" kern="1200">
              <a:latin typeface="Arial" panose="020B0604020202020204"/>
              <a:cs typeface="Arial" panose="020B0604020202020204"/>
            </a:rPr>
            <a:t>Marketing and Sales Strategy</a:t>
          </a:r>
        </a:p>
      </dsp:txBody>
      <dsp:txXfrm>
        <a:off x="567078" y="2605996"/>
        <a:ext cx="7616303" cy="372930"/>
      </dsp:txXfrm>
    </dsp:sp>
    <dsp:sp modelId="{39749115-302B-41AC-8F8E-7C232744F00D}">
      <dsp:nvSpPr>
        <dsp:cNvPr id="0" name=""/>
        <dsp:cNvSpPr/>
      </dsp:nvSpPr>
      <dsp:spPr>
        <a:xfrm>
          <a:off x="0" y="3427501"/>
          <a:ext cx="10938077"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FEB2A0-C930-4D6A-B0DB-396F0358B4F2}">
      <dsp:nvSpPr>
        <dsp:cNvPr id="0" name=""/>
        <dsp:cNvSpPr/>
      </dsp:nvSpPr>
      <dsp:spPr>
        <a:xfrm>
          <a:off x="546903" y="3220861"/>
          <a:ext cx="7656653"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403" tIns="0" rIns="289403" bIns="0" numCol="1" spcCol="1270" anchor="ctr" anchorCtr="0">
          <a:noAutofit/>
        </a:bodyPr>
        <a:lstStyle/>
        <a:p>
          <a:pPr marL="0" lvl="0" indent="0" algn="l" defTabSz="622300" rtl="0">
            <a:lnSpc>
              <a:spcPct val="90000"/>
            </a:lnSpc>
            <a:spcBef>
              <a:spcPct val="0"/>
            </a:spcBef>
            <a:spcAft>
              <a:spcPct val="35000"/>
            </a:spcAft>
            <a:buNone/>
          </a:pPr>
          <a:r>
            <a:rPr lang="en-US" sz="1400" kern="1200">
              <a:latin typeface="Arial" panose="020B0604020202020204"/>
            </a:rPr>
            <a:t> Conclusion</a:t>
          </a:r>
          <a:endParaRPr lang="en-US" sz="1400" kern="1200"/>
        </a:p>
      </dsp:txBody>
      <dsp:txXfrm>
        <a:off x="567078" y="3241036"/>
        <a:ext cx="7616303"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6C591-CAA2-4EDE-9B85-8410126EF034}">
      <dsp:nvSpPr>
        <dsp:cNvPr id="0" name=""/>
        <dsp:cNvSpPr/>
      </dsp:nvSpPr>
      <dsp:spPr>
        <a:xfrm>
          <a:off x="0" y="3228298"/>
          <a:ext cx="6104591" cy="9216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56464" tIns="156464" rIns="156464" bIns="156464" numCol="1" spcCol="1270" anchor="ctr" anchorCtr="0">
          <a:noAutofit/>
        </a:bodyPr>
        <a:lstStyle/>
        <a:p>
          <a:pPr marL="0" lvl="0" indent="0" algn="ctr" defTabSz="977900" rtl="0">
            <a:lnSpc>
              <a:spcPct val="90000"/>
            </a:lnSpc>
            <a:spcBef>
              <a:spcPct val="0"/>
            </a:spcBef>
            <a:spcAft>
              <a:spcPct val="35000"/>
            </a:spcAft>
            <a:buNone/>
          </a:pPr>
          <a:r>
            <a:rPr lang="en-US" sz="2200" kern="1200">
              <a:latin typeface="Arial" panose="020B0604020202020204"/>
            </a:rPr>
            <a:t>Customer Support</a:t>
          </a:r>
          <a:endParaRPr lang="en-US" sz="2200" kern="1200"/>
        </a:p>
      </dsp:txBody>
      <dsp:txXfrm>
        <a:off x="0" y="3228298"/>
        <a:ext cx="1831377" cy="921650"/>
      </dsp:txXfrm>
    </dsp:sp>
    <dsp:sp modelId="{09D1464C-06C8-43EF-A97D-85B6EC8372FD}">
      <dsp:nvSpPr>
        <dsp:cNvPr id="0" name=""/>
        <dsp:cNvSpPr/>
      </dsp:nvSpPr>
      <dsp:spPr>
        <a:xfrm>
          <a:off x="0" y="2153040"/>
          <a:ext cx="6104591" cy="9216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56464" tIns="156464" rIns="156464" bIns="156464" numCol="1" spcCol="1270" anchor="ctr" anchorCtr="0">
          <a:noAutofit/>
        </a:bodyPr>
        <a:lstStyle/>
        <a:p>
          <a:pPr marL="0" lvl="0" indent="0" algn="ctr" defTabSz="977900" rtl="0">
            <a:lnSpc>
              <a:spcPct val="90000"/>
            </a:lnSpc>
            <a:spcBef>
              <a:spcPct val="0"/>
            </a:spcBef>
            <a:spcAft>
              <a:spcPct val="35000"/>
            </a:spcAft>
            <a:buNone/>
          </a:pPr>
          <a:r>
            <a:rPr lang="en-US" sz="2200" kern="1200">
              <a:latin typeface="Arial" panose="020B0604020202020204"/>
            </a:rPr>
            <a:t>Decision Making</a:t>
          </a:r>
          <a:endParaRPr lang="en-US" sz="2200" kern="1200"/>
        </a:p>
      </dsp:txBody>
      <dsp:txXfrm>
        <a:off x="0" y="2153040"/>
        <a:ext cx="1831377" cy="921650"/>
      </dsp:txXfrm>
    </dsp:sp>
    <dsp:sp modelId="{D61DEE09-29D6-40C6-84F8-1DABE5B2B5E7}">
      <dsp:nvSpPr>
        <dsp:cNvPr id="0" name=""/>
        <dsp:cNvSpPr/>
      </dsp:nvSpPr>
      <dsp:spPr>
        <a:xfrm>
          <a:off x="0" y="1077781"/>
          <a:ext cx="6104591" cy="9216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56464" tIns="156464" rIns="156464" bIns="156464" numCol="1" spcCol="1270" anchor="ctr" anchorCtr="0">
          <a:noAutofit/>
        </a:bodyPr>
        <a:lstStyle/>
        <a:p>
          <a:pPr marL="0" lvl="0" indent="0" algn="ctr" defTabSz="977900" rtl="0">
            <a:lnSpc>
              <a:spcPct val="90000"/>
            </a:lnSpc>
            <a:spcBef>
              <a:spcPct val="0"/>
            </a:spcBef>
            <a:spcAft>
              <a:spcPct val="35000"/>
            </a:spcAft>
            <a:buNone/>
          </a:pPr>
          <a:r>
            <a:rPr lang="en-US" sz="2200" kern="1200">
              <a:latin typeface="Arial" panose="020B0604020202020204"/>
            </a:rPr>
            <a:t>Customer Traffic</a:t>
          </a:r>
          <a:endParaRPr lang="en-US" sz="2200" kern="1200"/>
        </a:p>
      </dsp:txBody>
      <dsp:txXfrm>
        <a:off x="0" y="1077781"/>
        <a:ext cx="1831377" cy="921650"/>
      </dsp:txXfrm>
    </dsp:sp>
    <dsp:sp modelId="{FF483B2A-2A03-486D-B87A-75282D5B6232}">
      <dsp:nvSpPr>
        <dsp:cNvPr id="0" name=""/>
        <dsp:cNvSpPr/>
      </dsp:nvSpPr>
      <dsp:spPr>
        <a:xfrm>
          <a:off x="3705327" y="1154586"/>
          <a:ext cx="1152062" cy="76804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Arial" panose="020B0604020202020204"/>
            </a:rPr>
            <a:t>Smart Assistant</a:t>
          </a:r>
          <a:endParaRPr lang="en-US" sz="1500" kern="1200"/>
        </a:p>
      </dsp:txBody>
      <dsp:txXfrm>
        <a:off x="3727822" y="1177081"/>
        <a:ext cx="1107072" cy="723051"/>
      </dsp:txXfrm>
    </dsp:sp>
    <dsp:sp modelId="{DC812A99-7F3D-4A9E-A170-6D0331EBAC70}">
      <dsp:nvSpPr>
        <dsp:cNvPr id="0" name=""/>
        <dsp:cNvSpPr/>
      </dsp:nvSpPr>
      <dsp:spPr>
        <a:xfrm>
          <a:off x="3158097" y="1922627"/>
          <a:ext cx="1123261" cy="307216"/>
        </a:xfrm>
        <a:custGeom>
          <a:avLst/>
          <a:gdLst/>
          <a:ahLst/>
          <a:cxnLst/>
          <a:rect l="0" t="0" r="0" b="0"/>
          <a:pathLst>
            <a:path>
              <a:moveTo>
                <a:pt x="1123261" y="0"/>
              </a:moveTo>
              <a:lnTo>
                <a:pt x="1123261" y="153608"/>
              </a:lnTo>
              <a:lnTo>
                <a:pt x="0" y="153608"/>
              </a:lnTo>
              <a:lnTo>
                <a:pt x="0" y="3072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B98E55-659E-4B22-BC88-2287C3FCD421}">
      <dsp:nvSpPr>
        <dsp:cNvPr id="0" name=""/>
        <dsp:cNvSpPr/>
      </dsp:nvSpPr>
      <dsp:spPr>
        <a:xfrm>
          <a:off x="2582066" y="2229844"/>
          <a:ext cx="1152062" cy="76804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Arial" panose="020B0604020202020204"/>
            </a:rPr>
            <a:t>Make Purchase</a:t>
          </a:r>
          <a:endParaRPr lang="en-US" sz="1500" kern="1200"/>
        </a:p>
      </dsp:txBody>
      <dsp:txXfrm>
        <a:off x="2604561" y="2252339"/>
        <a:ext cx="1107072" cy="723051"/>
      </dsp:txXfrm>
    </dsp:sp>
    <dsp:sp modelId="{D969DD1A-0380-490D-B3F0-1E3F3E05F3F2}">
      <dsp:nvSpPr>
        <dsp:cNvPr id="0" name=""/>
        <dsp:cNvSpPr/>
      </dsp:nvSpPr>
      <dsp:spPr>
        <a:xfrm>
          <a:off x="2409256" y="2997886"/>
          <a:ext cx="748840" cy="307216"/>
        </a:xfrm>
        <a:custGeom>
          <a:avLst/>
          <a:gdLst/>
          <a:ahLst/>
          <a:cxnLst/>
          <a:rect l="0" t="0" r="0" b="0"/>
          <a:pathLst>
            <a:path>
              <a:moveTo>
                <a:pt x="748840" y="0"/>
              </a:moveTo>
              <a:lnTo>
                <a:pt x="748840" y="153608"/>
              </a:lnTo>
              <a:lnTo>
                <a:pt x="0" y="153608"/>
              </a:lnTo>
              <a:lnTo>
                <a:pt x="0" y="3072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D83D23-4282-4007-9F94-D66253E62673}">
      <dsp:nvSpPr>
        <dsp:cNvPr id="0" name=""/>
        <dsp:cNvSpPr/>
      </dsp:nvSpPr>
      <dsp:spPr>
        <a:xfrm>
          <a:off x="1833225" y="3305103"/>
          <a:ext cx="1152062" cy="76804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Arial" panose="020B0604020202020204"/>
            </a:rPr>
            <a:t> Positive Review</a:t>
          </a:r>
          <a:endParaRPr lang="en-US" sz="1500" kern="1200"/>
        </a:p>
      </dsp:txBody>
      <dsp:txXfrm>
        <a:off x="1855720" y="3327598"/>
        <a:ext cx="1107072" cy="723051"/>
      </dsp:txXfrm>
    </dsp:sp>
    <dsp:sp modelId="{7099054E-6343-409F-B266-BC7A762386BC}">
      <dsp:nvSpPr>
        <dsp:cNvPr id="0" name=""/>
        <dsp:cNvSpPr/>
      </dsp:nvSpPr>
      <dsp:spPr>
        <a:xfrm>
          <a:off x="3158097" y="2997886"/>
          <a:ext cx="748840" cy="307216"/>
        </a:xfrm>
        <a:custGeom>
          <a:avLst/>
          <a:gdLst/>
          <a:ahLst/>
          <a:cxnLst/>
          <a:rect l="0" t="0" r="0" b="0"/>
          <a:pathLst>
            <a:path>
              <a:moveTo>
                <a:pt x="0" y="0"/>
              </a:moveTo>
              <a:lnTo>
                <a:pt x="0" y="153608"/>
              </a:lnTo>
              <a:lnTo>
                <a:pt x="748840" y="153608"/>
              </a:lnTo>
              <a:lnTo>
                <a:pt x="748840" y="3072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D78C5A-0076-4F38-A41A-A47E766BE7B6}">
      <dsp:nvSpPr>
        <dsp:cNvPr id="0" name=""/>
        <dsp:cNvSpPr/>
      </dsp:nvSpPr>
      <dsp:spPr>
        <a:xfrm>
          <a:off x="3330906" y="3305103"/>
          <a:ext cx="1152062" cy="76804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Arial" panose="020B0604020202020204"/>
            </a:rPr>
            <a:t> Negative Review</a:t>
          </a:r>
          <a:endParaRPr lang="en-US" sz="1500" kern="1200"/>
        </a:p>
      </dsp:txBody>
      <dsp:txXfrm>
        <a:off x="3353401" y="3327598"/>
        <a:ext cx="1107072" cy="723051"/>
      </dsp:txXfrm>
    </dsp:sp>
    <dsp:sp modelId="{F8EB6461-9CDE-4717-95EB-4640E2349FE9}">
      <dsp:nvSpPr>
        <dsp:cNvPr id="0" name=""/>
        <dsp:cNvSpPr/>
      </dsp:nvSpPr>
      <dsp:spPr>
        <a:xfrm>
          <a:off x="4281358" y="1922627"/>
          <a:ext cx="1123261" cy="307216"/>
        </a:xfrm>
        <a:custGeom>
          <a:avLst/>
          <a:gdLst/>
          <a:ahLst/>
          <a:cxnLst/>
          <a:rect l="0" t="0" r="0" b="0"/>
          <a:pathLst>
            <a:path>
              <a:moveTo>
                <a:pt x="0" y="0"/>
              </a:moveTo>
              <a:lnTo>
                <a:pt x="0" y="153608"/>
              </a:lnTo>
              <a:lnTo>
                <a:pt x="1123261" y="153608"/>
              </a:lnTo>
              <a:lnTo>
                <a:pt x="1123261" y="3072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2092A3-BB50-4631-90C3-2C14F889C33F}">
      <dsp:nvSpPr>
        <dsp:cNvPr id="0" name=""/>
        <dsp:cNvSpPr/>
      </dsp:nvSpPr>
      <dsp:spPr>
        <a:xfrm>
          <a:off x="4828588" y="2229844"/>
          <a:ext cx="1152062" cy="76804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Arial" panose="020B0604020202020204"/>
            </a:rPr>
            <a:t>No Purchase</a:t>
          </a:r>
          <a:endParaRPr lang="en-US" sz="1500" kern="1200"/>
        </a:p>
      </dsp:txBody>
      <dsp:txXfrm>
        <a:off x="4851083" y="2252339"/>
        <a:ext cx="1107072" cy="723051"/>
      </dsp:txXfrm>
    </dsp:sp>
    <dsp:sp modelId="{0256A87B-D61E-4BC0-931C-5C390CCCCB3C}">
      <dsp:nvSpPr>
        <dsp:cNvPr id="0" name=""/>
        <dsp:cNvSpPr/>
      </dsp:nvSpPr>
      <dsp:spPr>
        <a:xfrm>
          <a:off x="5358899" y="2997886"/>
          <a:ext cx="91440" cy="307216"/>
        </a:xfrm>
        <a:custGeom>
          <a:avLst/>
          <a:gdLst/>
          <a:ahLst/>
          <a:cxnLst/>
          <a:rect l="0" t="0" r="0" b="0"/>
          <a:pathLst>
            <a:path>
              <a:moveTo>
                <a:pt x="45720" y="0"/>
              </a:moveTo>
              <a:lnTo>
                <a:pt x="45720" y="3072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AE58D-183D-4900-A20B-34093895FF9D}">
      <dsp:nvSpPr>
        <dsp:cNvPr id="0" name=""/>
        <dsp:cNvSpPr/>
      </dsp:nvSpPr>
      <dsp:spPr>
        <a:xfrm>
          <a:off x="4828588" y="3305103"/>
          <a:ext cx="1152062" cy="76804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Arial" panose="020B0604020202020204"/>
            </a:rPr>
            <a:t>Show more products</a:t>
          </a:r>
          <a:endParaRPr lang="en-US" sz="1500" kern="1200"/>
        </a:p>
      </dsp:txBody>
      <dsp:txXfrm>
        <a:off x="4851083" y="3327598"/>
        <a:ext cx="1107072" cy="7230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EDA39F-339E-4C0E-9A9C-CE35BE884FAA}">
      <dsp:nvSpPr>
        <dsp:cNvPr id="0" name=""/>
        <dsp:cNvSpPr/>
      </dsp:nvSpPr>
      <dsp:spPr>
        <a:xfrm>
          <a:off x="0" y="149044"/>
          <a:ext cx="5428129" cy="73710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a:t>With its innovative approach, Wally bridges the gap between advanced technology and personalized customer service, offering a unique shopping experience.</a:t>
          </a:r>
          <a:endParaRPr lang="en-US" sz="1400" kern="1200"/>
        </a:p>
      </dsp:txBody>
      <dsp:txXfrm>
        <a:off x="35982" y="185026"/>
        <a:ext cx="5356165" cy="665136"/>
      </dsp:txXfrm>
    </dsp:sp>
    <dsp:sp modelId="{3D72C006-EF80-4F9B-BD1E-65DF2A6C1B46}">
      <dsp:nvSpPr>
        <dsp:cNvPr id="0" name=""/>
        <dsp:cNvSpPr/>
      </dsp:nvSpPr>
      <dsp:spPr>
        <a:xfrm>
          <a:off x="0" y="926464"/>
          <a:ext cx="5428129" cy="73710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a:t>The chatbot understands user preferences and budgets, providing tailored recommendations, increasing satisfaction, and boosting purchase likelihood.</a:t>
          </a:r>
          <a:endParaRPr lang="en-US" sz="1400" kern="1200"/>
        </a:p>
      </dsp:txBody>
      <dsp:txXfrm>
        <a:off x="35982" y="962446"/>
        <a:ext cx="5356165" cy="665136"/>
      </dsp:txXfrm>
    </dsp:sp>
    <dsp:sp modelId="{2859D9EA-CE29-4D4A-8FC2-CB84000DC381}">
      <dsp:nvSpPr>
        <dsp:cNvPr id="0" name=""/>
        <dsp:cNvSpPr/>
      </dsp:nvSpPr>
      <dsp:spPr>
        <a:xfrm>
          <a:off x="0" y="1703884"/>
          <a:ext cx="5428129" cy="73710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a:t>Wally adapts, showing more options when customers aren't ready to buy, prioritizing informed decisions and user support.</a:t>
          </a:r>
          <a:endParaRPr lang="en-US" sz="1400" kern="1200"/>
        </a:p>
      </dsp:txBody>
      <dsp:txXfrm>
        <a:off x="35982" y="1739866"/>
        <a:ext cx="5356165" cy="665136"/>
      </dsp:txXfrm>
    </dsp:sp>
    <dsp:sp modelId="{2CE07939-6420-439C-9502-37BBC114604A}">
      <dsp:nvSpPr>
        <dsp:cNvPr id="0" name=""/>
        <dsp:cNvSpPr/>
      </dsp:nvSpPr>
      <dsp:spPr>
        <a:xfrm>
          <a:off x="0" y="2481304"/>
          <a:ext cx="5428129" cy="73710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a:t>Wally's focus on low prices, sales, and discounts positions Walmart as a strong retail contender amid growing competition.</a:t>
          </a:r>
          <a:endParaRPr lang="en-US" sz="1400" kern="1200"/>
        </a:p>
      </dsp:txBody>
      <dsp:txXfrm>
        <a:off x="35982" y="2517286"/>
        <a:ext cx="5356165" cy="665136"/>
      </dsp:txXfrm>
    </dsp:sp>
    <dsp:sp modelId="{BCE6360F-A554-408B-A2ED-A9F5392DDEAB}">
      <dsp:nvSpPr>
        <dsp:cNvPr id="0" name=""/>
        <dsp:cNvSpPr/>
      </dsp:nvSpPr>
      <dsp:spPr>
        <a:xfrm>
          <a:off x="0" y="3258725"/>
          <a:ext cx="5428129" cy="73710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a:t>Overall, Wally exemplifies Walmart's dedication to combining technology, customer service, and affordability, creating a powerful tool that enriches the shopping journey for its valued customers.</a:t>
          </a:r>
          <a:endParaRPr lang="en-US" sz="1400" kern="1200"/>
        </a:p>
      </dsp:txBody>
      <dsp:txXfrm>
        <a:off x="35982" y="3294707"/>
        <a:ext cx="5356165" cy="66513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841A62-076E-5344-8845-ABD365FC0A16}" type="datetimeFigureOut">
              <a:rPr lang="en-US" smtClean="0"/>
              <a:t>7/17/2023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550E59-F0BE-AC40-A82C-2E11580B9CF2}" type="slidenum">
              <a:rPr lang="en-US" smtClean="0"/>
              <a:t>‹#›</a:t>
            </a:fld>
            <a:endParaRPr lang="en-US"/>
          </a:p>
        </p:txBody>
      </p:sp>
    </p:spTree>
    <p:extLst>
      <p:ext uri="{BB962C8B-B14F-4D97-AF65-F5344CB8AC3E}">
        <p14:creationId xmlns:p14="http://schemas.microsoft.com/office/powerpoint/2010/main" val="3451662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CBF2095-61AE-492C-B535-5C0E1EF24B97}" type="slidenum">
              <a:rPr lang="en-US" smtClean="0"/>
              <a:t>2</a:t>
            </a:fld>
            <a:endParaRPr lang="en-US"/>
          </a:p>
        </p:txBody>
      </p:sp>
    </p:spTree>
    <p:extLst>
      <p:ext uri="{BB962C8B-B14F-4D97-AF65-F5344CB8AC3E}">
        <p14:creationId xmlns:p14="http://schemas.microsoft.com/office/powerpoint/2010/main" val="2329181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285750">
              <a:spcBef>
                <a:spcPts val="1200"/>
              </a:spcBef>
              <a:buFont typeface="Calibri,Sans-Serif"/>
              <a:buChar char="•"/>
            </a:pPr>
            <a:r>
              <a:rPr lang="en-US"/>
              <a:t>Compared to Walmart's competitors:</a:t>
            </a:r>
          </a:p>
          <a:p>
            <a:pPr marL="742950" lvl="2" indent="-285750">
              <a:spcBef>
                <a:spcPts val="1800"/>
              </a:spcBef>
              <a:buFont typeface="Calibri,Sans-Serif"/>
              <a:buChar char="•"/>
            </a:pPr>
            <a:r>
              <a:rPr lang="en-US"/>
              <a:t>Amazon has lower prices and offers the appearance of more convenience</a:t>
            </a:r>
          </a:p>
          <a:p>
            <a:pPr marL="742950" lvl="2" indent="-285750">
              <a:spcBef>
                <a:spcPts val="1800"/>
              </a:spcBef>
              <a:buFont typeface="Calibri,Sans-Serif"/>
              <a:buChar char="•"/>
            </a:pPr>
            <a:r>
              <a:rPr lang="en-US"/>
              <a:t>Best Buy has higher prices with a more knowledgeable workforce</a:t>
            </a:r>
          </a:p>
          <a:p>
            <a:pPr marL="742950" lvl="2" indent="-285750">
              <a:spcBef>
                <a:spcPts val="1800"/>
              </a:spcBef>
              <a:buFont typeface="Calibri,Sans-Serif"/>
              <a:buChar char="•"/>
            </a:pPr>
            <a:r>
              <a:rPr lang="en-US"/>
              <a:t>Target offers quality, branded environment, and decent prices</a:t>
            </a:r>
          </a:p>
        </p:txBody>
      </p:sp>
      <p:sp>
        <p:nvSpPr>
          <p:cNvPr id="4" name="Slide Number Placeholder 3"/>
          <p:cNvSpPr>
            <a:spLocks noGrp="1"/>
          </p:cNvSpPr>
          <p:nvPr>
            <p:ph type="sldNum" sz="quarter" idx="5"/>
          </p:nvPr>
        </p:nvSpPr>
        <p:spPr/>
        <p:txBody>
          <a:bodyPr/>
          <a:lstStyle/>
          <a:p>
            <a:fld id="{86550E59-F0BE-AC40-A82C-2E11580B9CF2}" type="slidenum">
              <a:rPr lang="en-US" smtClean="0"/>
              <a:t>8</a:t>
            </a:fld>
            <a:endParaRPr lang="en-US"/>
          </a:p>
        </p:txBody>
      </p:sp>
    </p:spTree>
    <p:extLst>
      <p:ext uri="{BB962C8B-B14F-4D97-AF65-F5344CB8AC3E}">
        <p14:creationId xmlns:p14="http://schemas.microsoft.com/office/powerpoint/2010/main" val="37533132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7/17/2023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1517910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1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0" name="Picture 9" descr="Logo&#10;&#10;Description automatically generated">
            <a:extLst>
              <a:ext uri="{FF2B5EF4-FFF2-40B4-BE49-F238E27FC236}">
                <a16:creationId xmlns:a16="http://schemas.microsoft.com/office/drawing/2014/main" id="{5AB7469C-EFB5-6643-B7FD-0BB44AE8972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1633572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4095C5B2-F45D-4E4C-A575-8D0D0D584B8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969188" y="-629586"/>
            <a:ext cx="3621741" cy="3621741"/>
          </a:xfrm>
          <a:prstGeom prst="rect">
            <a:avLst/>
          </a:prstGeom>
        </p:spPr>
      </p:pic>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82871"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38180099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Circular Photo">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marL="0" indent="0">
              <a:spcBef>
                <a:spcPts val="1200"/>
              </a:spcBef>
              <a:spcAft>
                <a:spcPts val="3000"/>
              </a:spcAft>
              <a:buNone/>
              <a:defRPr b="1" i="0">
                <a:solidFill>
                  <a:schemeClr val="tx2"/>
                </a:solidFill>
                <a:latin typeface="Arial" panose="020B0604020202020204" pitchFamily="34" charset="0"/>
              </a:defRPr>
            </a:lvl1pPr>
            <a:lvl2pPr marL="233363" indent="-233363">
              <a:spcBef>
                <a:spcPts val="2400"/>
              </a:spcBef>
              <a:buFont typeface="Arial" panose="020B0604020202020204" pitchFamily="34" charset="0"/>
              <a:buChar char="•"/>
              <a:defRPr sz="20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7621429" y="1928470"/>
            <a:ext cx="3423087" cy="3495615"/>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4515569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6956424" y="2179479"/>
            <a:ext cx="4191001" cy="3411631"/>
          </a:xfrm>
        </p:spPr>
        <p:txBody>
          <a:bodyPr/>
          <a:lstStyle>
            <a:lvl1pPr marL="0" indent="0">
              <a:spcBef>
                <a:spcPts val="1800"/>
              </a:spcBef>
              <a:spcAft>
                <a:spcPts val="0"/>
              </a:spcAft>
              <a:buNone/>
              <a:defRPr sz="1800" b="1" i="0">
                <a:solidFill>
                  <a:schemeClr val="accent2"/>
                </a:solidFill>
                <a:latin typeface="Arial" panose="020B0604020202020204" pitchFamily="34" charset="0"/>
              </a:defRPr>
            </a:lvl1pPr>
            <a:lvl2pPr marL="0" indent="0">
              <a:spcBef>
                <a:spcPts val="1800"/>
              </a:spcBef>
              <a:buFont typeface="Arial" panose="020B0604020202020204" pitchFamily="34" charset="0"/>
              <a:buNone/>
              <a:defRPr sz="18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1849328" y="2060164"/>
            <a:ext cx="4064780" cy="3530946"/>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32252592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5EA89700-DFB1-4A18-8D37-93514F14DE8F}" type="datetimeFigureOut">
              <a:rPr lang="en-US" smtClean="0"/>
              <a:t>7/17/2023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0853485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89700-DFB1-4A18-8D37-93514F14DE8F}" type="datetimeFigureOut">
              <a:rPr lang="en-US" smtClean="0"/>
              <a:t>7/17/2023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685948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7/17/2023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04294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Picture 28" descr="A picture containing game&#10;&#10;Description automatically generated">
            <a:extLst>
              <a:ext uri="{FF2B5EF4-FFF2-40B4-BE49-F238E27FC236}">
                <a16:creationId xmlns:a16="http://schemas.microsoft.com/office/drawing/2014/main" id="{C69EA131-A6CC-E343-B127-8FD1A443DE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7/17/2023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b="0" i="0">
                <a:solidFill>
                  <a:schemeClr val="tx2"/>
                </a:solidFill>
                <a:latin typeface="Arial" panose="020B0604020202020204" pitchFamily="34" charset="0"/>
              </a:defRPr>
            </a:lvl2pPr>
          </a:lstStyle>
          <a:p>
            <a:pPr lvl="0"/>
            <a:r>
              <a:rPr lang="en-US"/>
              <a:t>Click to edit Master text styles</a:t>
            </a:r>
          </a:p>
          <a:p>
            <a:pPr lvl="1"/>
            <a:r>
              <a:rPr lang="en-US"/>
              <a:t>Second level</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9" name="Picture 18">
            <a:extLst>
              <a:ext uri="{FF2B5EF4-FFF2-40B4-BE49-F238E27FC236}">
                <a16:creationId xmlns:a16="http://schemas.microsoft.com/office/drawing/2014/main" id="{86184FA1-1953-D941-9B4F-9B98A426E60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3938932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bg>
      <p:bgPr>
        <a:solidFill>
          <a:srgbClr val="EDEEEF"/>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8139634" y="643095"/>
            <a:ext cx="4454013" cy="4548384"/>
          </a:xfrm>
          <a:prstGeom prst="ellipse">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
        <p:nvSpPr>
          <p:cNvPr id="2" name="Title 1"/>
          <p:cNvSpPr>
            <a:spLocks noGrp="1"/>
          </p:cNvSpPr>
          <p:nvPr>
            <p:ph type="ctrTitle"/>
          </p:nvPr>
        </p:nvSpPr>
        <p:spPr>
          <a:xfrm>
            <a:off x="403122" y="731583"/>
            <a:ext cx="7736512"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7750278"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7/17/2023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a:solidFill>
                  <a:schemeClr val="tx2"/>
                </a:solidFill>
              </a:defRPr>
            </a:lvl2pPr>
          </a:lstStyle>
          <a:p>
            <a:pPr lvl="0"/>
            <a:r>
              <a:rPr lang="en-US"/>
              <a:t>Click to 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2219893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descr="A picture containing meter, clock&#10;&#10;Description automatically generated">
            <a:extLst>
              <a:ext uri="{FF2B5EF4-FFF2-40B4-BE49-F238E27FC236}">
                <a16:creationId xmlns:a16="http://schemas.microsoft.com/office/drawing/2014/main" id="{448C57E6-C381-6349-A77B-6D4E883C582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b="1" i="0">
                <a:solidFill>
                  <a:schemeClr val="accent2"/>
                </a:solidFill>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1">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886171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pic>
        <p:nvPicPr>
          <p:cNvPr id="7" name="Picture 6" descr="A picture containing meter, clock&#10;&#10;Description automatically generated">
            <a:extLst>
              <a:ext uri="{FF2B5EF4-FFF2-40B4-BE49-F238E27FC236}">
                <a16:creationId xmlns:a16="http://schemas.microsoft.com/office/drawing/2014/main" id="{CB84C70E-6892-7446-9357-17561BC34FC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8655424" cy="4173203"/>
          </a:xfrm>
        </p:spPr>
        <p:txBody>
          <a:bodyPr/>
          <a:lstStyle>
            <a:lvl1pPr>
              <a:lnSpc>
                <a:spcPct val="100000"/>
              </a:lnSpc>
              <a:defRPr b="1" i="0">
                <a:solidFill>
                  <a:schemeClr val="accent2"/>
                </a:solidFill>
                <a:latin typeface="Arial" panose="020B0604020202020204" pitchFamily="34" charset="0"/>
              </a:defRPr>
            </a:lvl1pPr>
            <a:lvl2pPr marL="0" indent="0">
              <a:lnSpc>
                <a:spcPct val="100000"/>
              </a:lnSpc>
              <a:spcBef>
                <a:spcPts val="1200"/>
              </a:spcBef>
              <a:buNone/>
              <a:defRPr sz="1600" b="1" i="0">
                <a:solidFill>
                  <a:schemeClr val="tx2"/>
                </a:solidFill>
                <a:latin typeface="Arial" panose="020B0604020202020204" pitchFamily="34" charset="0"/>
              </a:defRPr>
            </a:lvl2pPr>
            <a:lvl3pPr marL="457200" indent="0">
              <a:lnSpc>
                <a:spcPct val="100000"/>
              </a:lnSpc>
              <a:buNone/>
              <a:defRPr b="0" i="0">
                <a:latin typeface="Arial" panose="020B0604020202020204" pitchFamily="34" charset="0"/>
              </a:defRPr>
            </a:lvl3pPr>
            <a:lvl4pPr marL="914400" indent="0">
              <a:lnSpc>
                <a:spcPct val="100000"/>
              </a:lnSpc>
              <a:buNone/>
              <a:defRPr b="0" i="1">
                <a:latin typeface="Arial" panose="020B0604020202020204" pitchFamily="34" charset="0"/>
              </a:defRPr>
            </a:lvl4pPr>
            <a:lvl5pPr marL="1371600" indent="0">
              <a:lnSpc>
                <a:spcPct val="100000"/>
              </a:lnSpc>
              <a:buNone/>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2124196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BD6484DF-8473-784A-9E03-1B89F130081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89993" y="-304800"/>
            <a:ext cx="13275733" cy="7467600"/>
          </a:xfrm>
          <a:prstGeom prst="rect">
            <a:avLst/>
          </a:prstGeom>
        </p:spPr>
      </p:pic>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2772144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Image">
    <p:bg>
      <p:bgPr>
        <a:solidFill>
          <a:srgbClr val="EDEEEF"/>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858000"/>
          </a:xfrm>
        </p:spPr>
        <p:txBody>
          <a:bodyPr/>
          <a:lstStyle/>
          <a:p>
            <a:r>
              <a:rPr lang="en-US"/>
              <a:t>Click icon to add picture</a:t>
            </a:r>
          </a:p>
        </p:txBody>
      </p:sp>
      <p:sp>
        <p:nvSpPr>
          <p:cNvPr id="4" name="Date Placeholder 3"/>
          <p:cNvSpPr>
            <a:spLocks noGrp="1"/>
          </p:cNvSpPr>
          <p:nvPr>
            <p:ph type="dt" sz="half" idx="10"/>
          </p:nvPr>
        </p:nvSpPr>
        <p:spPr/>
        <p:txBody>
          <a:bodyPr/>
          <a:lstStyle/>
          <a:p>
            <a:fld id="{5EA89700-DFB1-4A18-8D37-93514F14DE8F}"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sp>
        <p:nvSpPr>
          <p:cNvPr id="7" name="Text Placeholder 6"/>
          <p:cNvSpPr>
            <a:spLocks noGrp="1" noChangeAspect="1"/>
          </p:cNvSpPr>
          <p:nvPr>
            <p:ph type="body" sz="quarter" idx="14"/>
          </p:nvPr>
        </p:nvSpPr>
        <p:spPr>
          <a:xfrm>
            <a:off x="2286000" y="914400"/>
            <a:ext cx="3108960" cy="3108960"/>
          </a:xfrm>
          <a:prstGeom prst="ellipse">
            <a:avLst/>
          </a:prstGeom>
          <a:solidFill>
            <a:schemeClr val="bg1"/>
          </a:solidFill>
        </p:spPr>
        <p:txBody>
          <a:bodyPr anchor="ctr" anchorCtr="0"/>
          <a:lstStyle>
            <a:lvl1pPr algn="ctr">
              <a:spcBef>
                <a:spcPts val="900"/>
              </a:spcBef>
              <a:defRPr sz="1800" b="1" i="0">
                <a:latin typeface="Arial" panose="020B0604020202020204" pitchFamily="34" charset="0"/>
              </a:defRPr>
            </a:lvl1pPr>
            <a:lvl2pPr marL="0" indent="0">
              <a:buNone/>
              <a:defRPr/>
            </a:lvl2pPr>
          </a:lstStyle>
          <a:p>
            <a:pPr lvl="0"/>
            <a:r>
              <a:rPr lang="en-US"/>
              <a:t>Click to edit Master text styles</a:t>
            </a:r>
          </a:p>
        </p:txBody>
      </p:sp>
      <p:sp>
        <p:nvSpPr>
          <p:cNvPr id="11" name="Text Placeholder 6"/>
          <p:cNvSpPr>
            <a:spLocks noGrp="1" noChangeAspect="1"/>
          </p:cNvSpPr>
          <p:nvPr>
            <p:ph type="body" sz="quarter" idx="15"/>
          </p:nvPr>
        </p:nvSpPr>
        <p:spPr>
          <a:xfrm>
            <a:off x="-3520440" y="821933"/>
            <a:ext cx="3108960" cy="3108960"/>
          </a:xfrm>
          <a:prstGeom prst="ellipse">
            <a:avLst/>
          </a:prstGeom>
          <a:solidFill>
            <a:schemeClr val="bg1"/>
          </a:solidFill>
        </p:spPr>
        <p:txBody>
          <a:bodyPr anchor="ctr" anchorCtr="0"/>
          <a:lstStyle>
            <a:lvl1pPr algn="ctr">
              <a:spcBef>
                <a:spcPts val="900"/>
              </a:spcBef>
              <a:defRPr sz="1800" baseline="0"/>
            </a:lvl1pPr>
            <a:lvl2pPr marL="168275" indent="-168275" algn="ctr">
              <a:spcBef>
                <a:spcPts val="900"/>
              </a:spcBef>
              <a:buFont typeface="Arial" panose="020B0604020202020204" pitchFamily="34" charset="0"/>
              <a:buChar char="•"/>
              <a:defRPr sz="1600"/>
            </a:lvl2pPr>
          </a:lstStyle>
          <a:p>
            <a:pPr lvl="0"/>
            <a:r>
              <a:rPr lang="en-US"/>
              <a:t>Click to edit Master text styles</a:t>
            </a:r>
          </a:p>
          <a:p>
            <a:pPr lvl="1"/>
            <a:r>
              <a:rPr lang="en-US"/>
              <a:t>Second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2077661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descr="Shape, arrow&#10;&#10;Description automatically generated">
            <a:extLst>
              <a:ext uri="{FF2B5EF4-FFF2-40B4-BE49-F238E27FC236}">
                <a16:creationId xmlns:a16="http://schemas.microsoft.com/office/drawing/2014/main" id="{2278D793-58D8-FD45-B993-87F43D448A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1" name="Picture 10" descr="Logo&#10;&#10;Description automatically generated">
            <a:extLst>
              <a:ext uri="{FF2B5EF4-FFF2-40B4-BE49-F238E27FC236}">
                <a16:creationId xmlns:a16="http://schemas.microsoft.com/office/drawing/2014/main" id="{08A3F1B6-E465-0442-B16C-69CBB50A445A}"/>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28871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860699"/>
            <a:ext cx="11430000" cy="498598"/>
          </a:xfrm>
          <a:prstGeom prst="rect">
            <a:avLst/>
          </a:prstGeom>
        </p:spPr>
        <p:txBody>
          <a:bodyPr vert="horz" wrap="square" lIns="0" tIns="0" rIns="0" bIns="0" rtlCol="0" anchor="b" anchorCtr="0">
            <a:spAutoFit/>
          </a:bodyPr>
          <a:lstStyle/>
          <a:p>
            <a:r>
              <a:rPr lang="en-US"/>
              <a:t>Click to edit Master title style</a:t>
            </a:r>
          </a:p>
        </p:txBody>
      </p:sp>
      <p:sp>
        <p:nvSpPr>
          <p:cNvPr id="3" name="Text Placeholder 2"/>
          <p:cNvSpPr>
            <a:spLocks noGrp="1"/>
          </p:cNvSpPr>
          <p:nvPr>
            <p:ph type="body" idx="1"/>
          </p:nvPr>
        </p:nvSpPr>
        <p:spPr>
          <a:xfrm>
            <a:off x="381000" y="1799665"/>
            <a:ext cx="11371008" cy="414393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7414187"/>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5EA89700-DFB1-4A18-8D37-93514F14DE8F}" type="datetimeFigureOut">
              <a:rPr lang="en-US" smtClean="0"/>
              <a:pPr/>
              <a:t>7/17/2023</a:t>
            </a:fld>
            <a:endParaRPr lang="en-US"/>
          </a:p>
        </p:txBody>
      </p:sp>
      <p:sp>
        <p:nvSpPr>
          <p:cNvPr id="5" name="Footer Placeholder 4"/>
          <p:cNvSpPr>
            <a:spLocks noGrp="1"/>
          </p:cNvSpPr>
          <p:nvPr>
            <p:ph type="ftr" sz="quarter" idx="3"/>
          </p:nvPr>
        </p:nvSpPr>
        <p:spPr>
          <a:xfrm>
            <a:off x="4038600" y="7414187"/>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b="1" i="0">
                <a:solidFill>
                  <a:schemeClr val="tx1"/>
                </a:solidFill>
                <a:latin typeface="Arial" panose="020B0604020202020204" pitchFamily="34" charset="0"/>
              </a:defRPr>
            </a:lvl1pPr>
          </a:lstStyle>
          <a:p>
            <a:fld id="{FB12CDF8-32CE-4E9C-B71D-397F5A61EE24}" type="slidenum">
              <a:rPr lang="en-US" smtClean="0"/>
              <a:pPr/>
              <a:t>‹#›</a:t>
            </a:fld>
            <a:endParaRPr lang="en-US"/>
          </a:p>
        </p:txBody>
      </p:sp>
      <p:pic>
        <p:nvPicPr>
          <p:cNvPr id="8" name="Picture 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pic>
        <p:nvPicPr>
          <p:cNvPr id="9" name="Picture 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spTree>
    <p:extLst>
      <p:ext uri="{BB962C8B-B14F-4D97-AF65-F5344CB8AC3E}">
        <p14:creationId xmlns:p14="http://schemas.microsoft.com/office/powerpoint/2010/main" val="218932684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j-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j-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j-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p15:clr>
            <a:srgbClr val="F26B43"/>
          </p15:clr>
        </p15:guide>
        <p15:guide id="2" pos="3840">
          <p15:clr>
            <a:srgbClr val="F26B43"/>
          </p15:clr>
        </p15:guide>
        <p15:guide id="3" orient="horz" pos="936">
          <p15:clr>
            <a:srgbClr val="F26B43"/>
          </p15:clr>
        </p15:guide>
        <p15:guide id="4" orient="horz" pos="2160">
          <p15:clr>
            <a:srgbClr val="F26B43"/>
          </p15:clr>
        </p15:guide>
        <p15:guide id="5" orient="horz" pos="984">
          <p15:clr>
            <a:srgbClr val="F26B43"/>
          </p15:clr>
        </p15:guide>
        <p15:guide id="6" orient="horz" pos="3744">
          <p15:clr>
            <a:srgbClr val="F26B43"/>
          </p15:clr>
        </p15:guide>
        <p15:guide id="7" orient="horz" pos="1128">
          <p15:clr>
            <a:srgbClr val="F26B43"/>
          </p15:clr>
        </p15:guide>
        <p15:guide id="8" pos="7440">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s://www.mckinsey.com/capabilities/operations/our-insights/the-next-frontier-of-customer-engagement-ai-enabled-customer-service"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8.pn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jpeg"/></Relationships>
</file>

<file path=ppt/slides/_rels/slide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88FF33-6795-B378-8991-06270BEBE9B6}"/>
              </a:ext>
            </a:extLst>
          </p:cNvPr>
          <p:cNvSpPr txBox="1"/>
          <p:nvPr/>
        </p:nvSpPr>
        <p:spPr>
          <a:xfrm>
            <a:off x="706623" y="65170"/>
            <a:ext cx="8830850" cy="707886"/>
          </a:xfrm>
          <a:prstGeom prst="rect">
            <a:avLst/>
          </a:prstGeom>
          <a:noFill/>
          <a:ln>
            <a:noFill/>
          </a:ln>
          <a:effectLst>
            <a:softEdge rad="31750"/>
          </a:effectLst>
        </p:spPr>
        <p:txBody>
          <a:bodyPr wrap="square" lIns="91440" tIns="45720" rIns="91440" bIns="45720" rtlCol="0" anchor="t">
            <a:spAutoFit/>
          </a:bodyPr>
          <a:lstStyle/>
          <a:p>
            <a:pPr algn="ctr"/>
            <a:r>
              <a:rPr lang="en-US" sz="2400" b="1">
                <a:solidFill>
                  <a:schemeClr val="bg1"/>
                </a:solidFill>
                <a:latin typeface="Times New Roman"/>
                <a:cs typeface="Times New Roman"/>
              </a:rPr>
              <a:t>WORKFLOW MANAGEMENT SYSTEM AUTOMATION:</a:t>
            </a:r>
            <a:r>
              <a:rPr lang="en-US" sz="4000" b="1">
                <a:solidFill>
                  <a:schemeClr val="bg1"/>
                </a:solidFill>
                <a:latin typeface="Times New Roman"/>
                <a:cs typeface="Times New Roman"/>
              </a:rPr>
              <a:t> </a:t>
            </a:r>
          </a:p>
        </p:txBody>
      </p:sp>
      <p:sp>
        <p:nvSpPr>
          <p:cNvPr id="3" name="TextBox 2">
            <a:extLst>
              <a:ext uri="{FF2B5EF4-FFF2-40B4-BE49-F238E27FC236}">
                <a16:creationId xmlns:a16="http://schemas.microsoft.com/office/drawing/2014/main" id="{919B7F5E-377F-16CE-27AB-5A7CFD0A4B1A}"/>
              </a:ext>
            </a:extLst>
          </p:cNvPr>
          <p:cNvSpPr txBox="1"/>
          <p:nvPr/>
        </p:nvSpPr>
        <p:spPr>
          <a:xfrm>
            <a:off x="3453008" y="5636465"/>
            <a:ext cx="3331923" cy="1015663"/>
          </a:xfrm>
          <a:prstGeom prst="rect">
            <a:avLst/>
          </a:prstGeom>
          <a:noFill/>
        </p:spPr>
        <p:txBody>
          <a:bodyPr wrap="square" lIns="91440" tIns="45720" rIns="91440" bIns="45720" rtlCol="0" anchor="t">
            <a:spAutoFit/>
          </a:bodyPr>
          <a:lstStyle/>
          <a:p>
            <a:pPr algn="ctr"/>
            <a:r>
              <a:rPr lang="en-US" sz="2000" b="1">
                <a:solidFill>
                  <a:schemeClr val="bg1"/>
                </a:solidFill>
                <a:latin typeface="Times New Roman"/>
                <a:cs typeface="Times New Roman"/>
              </a:rPr>
              <a:t>Suranjana Chowdhury</a:t>
            </a:r>
          </a:p>
          <a:p>
            <a:pPr algn="ctr"/>
            <a:r>
              <a:rPr lang="en-US" sz="2000" b="1">
                <a:solidFill>
                  <a:schemeClr val="bg1"/>
                </a:solidFill>
                <a:latin typeface="Times New Roman"/>
                <a:cs typeface="Times New Roman"/>
              </a:rPr>
              <a:t>Uday Kiran </a:t>
            </a:r>
            <a:r>
              <a:rPr lang="en-US" sz="2000" b="1" err="1">
                <a:solidFill>
                  <a:schemeClr val="bg1"/>
                </a:solidFill>
                <a:latin typeface="Times New Roman"/>
                <a:cs typeface="Times New Roman"/>
              </a:rPr>
              <a:t>Chilakalapalli</a:t>
            </a:r>
            <a:endParaRPr lang="en-US" sz="1200" err="1">
              <a:solidFill>
                <a:schemeClr val="bg1"/>
              </a:solidFill>
              <a:ea typeface="+mn-lt"/>
              <a:cs typeface="+mn-lt"/>
            </a:endParaRPr>
          </a:p>
          <a:p>
            <a:pPr algn="ctr"/>
            <a:r>
              <a:rPr lang="en-US" sz="2000" b="1">
                <a:solidFill>
                  <a:schemeClr val="bg1"/>
                </a:solidFill>
                <a:latin typeface="Times New Roman"/>
                <a:cs typeface="Times New Roman"/>
              </a:rPr>
              <a:t>Donecia Reed</a:t>
            </a:r>
          </a:p>
        </p:txBody>
      </p:sp>
      <p:pic>
        <p:nvPicPr>
          <p:cNvPr id="2" name="Picture 5" descr="A logo of a walmart store&#10;&#10;Description automatically generated">
            <a:extLst>
              <a:ext uri="{FF2B5EF4-FFF2-40B4-BE49-F238E27FC236}">
                <a16:creationId xmlns:a16="http://schemas.microsoft.com/office/drawing/2014/main" id="{1AFC9ECC-AC81-745E-B1B7-25BDC00F551C}"/>
              </a:ext>
            </a:extLst>
          </p:cNvPr>
          <p:cNvPicPr>
            <a:picLocks noChangeAspect="1"/>
          </p:cNvPicPr>
          <p:nvPr/>
        </p:nvPicPr>
        <p:blipFill>
          <a:blip r:embed="rId2"/>
          <a:stretch>
            <a:fillRect/>
          </a:stretch>
        </p:blipFill>
        <p:spPr>
          <a:xfrm>
            <a:off x="2757596" y="1353237"/>
            <a:ext cx="4718703" cy="3531338"/>
          </a:xfrm>
          <a:prstGeom prst="rect">
            <a:avLst/>
          </a:prstGeom>
        </p:spPr>
      </p:pic>
    </p:spTree>
    <p:extLst>
      <p:ext uri="{BB962C8B-B14F-4D97-AF65-F5344CB8AC3E}">
        <p14:creationId xmlns:p14="http://schemas.microsoft.com/office/powerpoint/2010/main" val="1774053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258ED-2642-8646-C5A3-82386ACE8A93}"/>
              </a:ext>
            </a:extLst>
          </p:cNvPr>
          <p:cNvSpPr>
            <a:spLocks noGrp="1"/>
          </p:cNvSpPr>
          <p:nvPr>
            <p:ph type="title"/>
          </p:nvPr>
        </p:nvSpPr>
        <p:spPr/>
        <p:txBody>
          <a:bodyPr/>
          <a:lstStyle/>
          <a:p>
            <a:r>
              <a:rPr lang="en-US">
                <a:latin typeface="Arial"/>
                <a:cs typeface="Arial"/>
              </a:rPr>
              <a:t>Marketing Strategy Overview</a:t>
            </a:r>
          </a:p>
        </p:txBody>
      </p:sp>
      <p:sp>
        <p:nvSpPr>
          <p:cNvPr id="3" name="Content Placeholder 2">
            <a:extLst>
              <a:ext uri="{FF2B5EF4-FFF2-40B4-BE49-F238E27FC236}">
                <a16:creationId xmlns:a16="http://schemas.microsoft.com/office/drawing/2014/main" id="{45D56A94-DF7E-B7C8-0DC1-5607D8260E08}"/>
              </a:ext>
            </a:extLst>
          </p:cNvPr>
          <p:cNvSpPr>
            <a:spLocks noGrp="1"/>
          </p:cNvSpPr>
          <p:nvPr>
            <p:ph idx="1"/>
          </p:nvPr>
        </p:nvSpPr>
        <p:spPr/>
        <p:txBody>
          <a:bodyPr vert="horz" lIns="0" tIns="0" rIns="0" bIns="0" rtlCol="0" anchor="t">
            <a:noAutofit/>
          </a:bodyPr>
          <a:lstStyle/>
          <a:p>
            <a:pPr algn="ctr"/>
            <a:r>
              <a:rPr lang="en-US">
                <a:solidFill>
                  <a:schemeClr val="tx1"/>
                </a:solidFill>
                <a:latin typeface="Arial"/>
                <a:cs typeface="Arial"/>
              </a:rPr>
              <a:t>Wally offers a personal touch, while maintaining the convenience of the Walmart Brand</a:t>
            </a:r>
            <a:endParaRPr lang="en-US" b="0">
              <a:solidFill>
                <a:schemeClr val="tx1"/>
              </a:solidFill>
              <a:cs typeface="Arial" panose="020B0604020202020204" pitchFamily="34" charset="0"/>
            </a:endParaRPr>
          </a:p>
          <a:p>
            <a:pPr marL="285750" lvl="1" indent="-285750">
              <a:buFont typeface="Calibri" panose="020B0604020202020204" pitchFamily="34" charset="0"/>
              <a:buChar char="-"/>
            </a:pPr>
            <a:r>
              <a:rPr lang="en-US">
                <a:solidFill>
                  <a:schemeClr val="tx1"/>
                </a:solidFill>
                <a:latin typeface="Arial"/>
                <a:cs typeface="Arial"/>
              </a:rPr>
              <a:t>Product:</a:t>
            </a:r>
            <a:r>
              <a:rPr lang="en-US" b="0">
                <a:solidFill>
                  <a:schemeClr val="tx1"/>
                </a:solidFill>
                <a:latin typeface="Arial"/>
                <a:cs typeface="Arial"/>
              </a:rPr>
              <a:t> Wally, virtual personal shopper</a:t>
            </a:r>
            <a:endParaRPr lang="en-US">
              <a:solidFill>
                <a:schemeClr val="tx1"/>
              </a:solidFill>
              <a:cs typeface="Arial" panose="020B0604020202020204" pitchFamily="34" charset="0"/>
            </a:endParaRPr>
          </a:p>
          <a:p>
            <a:pPr marL="285750" lvl="1" indent="-285750">
              <a:buFont typeface="Calibri" panose="020B0604020202020204" pitchFamily="34" charset="0"/>
              <a:buChar char="-"/>
            </a:pPr>
            <a:r>
              <a:rPr lang="en-US">
                <a:solidFill>
                  <a:schemeClr val="tx1"/>
                </a:solidFill>
                <a:latin typeface="Arial"/>
                <a:cs typeface="Arial"/>
              </a:rPr>
              <a:t>Place:</a:t>
            </a:r>
            <a:r>
              <a:rPr lang="en-US" b="0">
                <a:solidFill>
                  <a:schemeClr val="tx1"/>
                </a:solidFill>
                <a:latin typeface="Arial"/>
                <a:cs typeface="Arial"/>
              </a:rPr>
              <a:t> Walmart.com and mobile app</a:t>
            </a:r>
            <a:endParaRPr lang="en-US" b="0">
              <a:solidFill>
                <a:schemeClr val="tx1"/>
              </a:solidFill>
              <a:cs typeface="Arial" panose="020B0604020202020204" pitchFamily="34" charset="0"/>
            </a:endParaRPr>
          </a:p>
          <a:p>
            <a:pPr marL="285750" lvl="1" indent="-285750">
              <a:buFont typeface="Calibri" panose="020B0604020202020204" pitchFamily="34" charset="0"/>
              <a:buChar char="-"/>
            </a:pPr>
            <a:r>
              <a:rPr lang="en-US">
                <a:solidFill>
                  <a:schemeClr val="tx1"/>
                </a:solidFill>
                <a:latin typeface="Arial"/>
                <a:cs typeface="Arial"/>
              </a:rPr>
              <a:t>Price: </a:t>
            </a:r>
            <a:r>
              <a:rPr lang="en-US" b="0">
                <a:solidFill>
                  <a:schemeClr val="tx1"/>
                </a:solidFill>
                <a:latin typeface="Arial"/>
                <a:cs typeface="Arial"/>
              </a:rPr>
              <a:t>Available for free to Walmart customers with an account, supported by customer support representatives at the local stores</a:t>
            </a:r>
            <a:endParaRPr lang="en-US" b="0">
              <a:solidFill>
                <a:schemeClr val="tx1"/>
              </a:solidFill>
              <a:cs typeface="Arial" panose="020B0604020202020204" pitchFamily="34" charset="0"/>
            </a:endParaRPr>
          </a:p>
          <a:p>
            <a:pPr marL="285750" lvl="1" indent="-285750">
              <a:buFont typeface="Calibri" panose="020B0604020202020204" pitchFamily="34" charset="0"/>
              <a:buChar char="-"/>
            </a:pPr>
            <a:r>
              <a:rPr lang="en-US">
                <a:solidFill>
                  <a:schemeClr val="tx1"/>
                </a:solidFill>
                <a:latin typeface="Arial"/>
                <a:cs typeface="Arial"/>
              </a:rPr>
              <a:t>Physical Environment:</a:t>
            </a:r>
            <a:r>
              <a:rPr lang="en-US" b="0">
                <a:solidFill>
                  <a:schemeClr val="tx1"/>
                </a:solidFill>
                <a:latin typeface="Arial"/>
                <a:cs typeface="Arial"/>
              </a:rPr>
              <a:t> </a:t>
            </a:r>
            <a:r>
              <a:rPr lang="en-US">
                <a:solidFill>
                  <a:schemeClr val="tx1"/>
                </a:solidFill>
                <a:latin typeface="Arial"/>
                <a:cs typeface="Arial"/>
              </a:rPr>
              <a:t>Wherever you are, whenever you need it</a:t>
            </a:r>
            <a:endParaRPr lang="en-US">
              <a:solidFill>
                <a:schemeClr val="tx1"/>
              </a:solidFill>
              <a:cs typeface="Arial" panose="020B0604020202020204" pitchFamily="34" charset="0"/>
            </a:endParaRPr>
          </a:p>
          <a:p>
            <a:pPr marL="285750" lvl="1" indent="-285750">
              <a:buFont typeface="Calibri" panose="020B0604020202020204" pitchFamily="34" charset="0"/>
              <a:buChar char="-"/>
            </a:pPr>
            <a:r>
              <a:rPr lang="en-US">
                <a:solidFill>
                  <a:schemeClr val="tx1"/>
                </a:solidFill>
                <a:latin typeface="Arial"/>
                <a:cs typeface="Arial"/>
              </a:rPr>
              <a:t>Promotion:</a:t>
            </a:r>
            <a:r>
              <a:rPr lang="en-US" b="0">
                <a:solidFill>
                  <a:schemeClr val="tx1"/>
                </a:solidFill>
                <a:latin typeface="Arial"/>
                <a:cs typeface="Arial"/>
              </a:rPr>
              <a:t> Endorsements and commercial advertising</a:t>
            </a:r>
          </a:p>
          <a:p>
            <a:pPr marL="285750" lvl="1" indent="-285750">
              <a:buFont typeface="Calibri" panose="020B0604020202020204" pitchFamily="34" charset="0"/>
              <a:buChar char="-"/>
            </a:pPr>
            <a:r>
              <a:rPr lang="en-US">
                <a:solidFill>
                  <a:schemeClr val="tx1"/>
                </a:solidFill>
                <a:latin typeface="Arial"/>
                <a:cs typeface="Arial"/>
              </a:rPr>
              <a:t>Process:</a:t>
            </a:r>
            <a:r>
              <a:rPr lang="en-US" b="0">
                <a:solidFill>
                  <a:schemeClr val="tx1"/>
                </a:solidFill>
                <a:latin typeface="Arial"/>
                <a:cs typeface="Arial"/>
              </a:rPr>
              <a:t> Start in the electronics department, which gives non-expert customers a chance to shop without sacrificing as much of their time and energy to finding the right product</a:t>
            </a:r>
          </a:p>
          <a:p>
            <a:pPr marL="742950" lvl="2" indent="-285750">
              <a:buFont typeface="Calibri" panose="020B0604020202020204" pitchFamily="34" charset="0"/>
              <a:buChar char="-"/>
            </a:pPr>
            <a:r>
              <a:rPr lang="en-US" b="0">
                <a:latin typeface="Arial"/>
                <a:cs typeface="Arial"/>
              </a:rPr>
              <a:t>Electronic devices currently within inventory at a selected store</a:t>
            </a:r>
            <a:r>
              <a:rPr lang="en-US">
                <a:latin typeface="Arial"/>
                <a:cs typeface="Arial"/>
              </a:rPr>
              <a:t> are browsed and selected based on the qualifications provided by the customer</a:t>
            </a:r>
            <a:endParaRPr lang="en-US" b="0">
              <a:cs typeface="Arial" panose="020B0604020202020204" pitchFamily="34" charset="0"/>
            </a:endParaRPr>
          </a:p>
          <a:p>
            <a:pPr lvl="1"/>
            <a:endParaRPr lang="en-US">
              <a:solidFill>
                <a:srgbClr val="C60C30"/>
              </a:solidFill>
              <a:cs typeface="Arial" panose="020B0604020202020204" pitchFamily="34" charset="0"/>
            </a:endParaRPr>
          </a:p>
          <a:p>
            <a:pPr marL="285750" lvl="1" indent="-285750">
              <a:buFont typeface="Calibri" panose="020B0604020202020204" pitchFamily="34" charset="0"/>
              <a:buChar char="-"/>
            </a:pPr>
            <a:endParaRPr lang="en-US">
              <a:solidFill>
                <a:srgbClr val="C60C30"/>
              </a:solidFill>
              <a:cs typeface="Arial" panose="020B0604020202020204" pitchFamily="34" charset="0"/>
            </a:endParaRPr>
          </a:p>
          <a:p>
            <a:pPr lvl="2">
              <a:buFont typeface="Calibri" panose="020B0604020202020204" pitchFamily="34" charset="0"/>
              <a:buChar char="-"/>
            </a:pPr>
            <a:endParaRPr lang="en-US">
              <a:solidFill>
                <a:srgbClr val="C60C30"/>
              </a:solidFill>
              <a:cs typeface="Arial" panose="020B0604020202020204" pitchFamily="34" charset="0"/>
            </a:endParaRPr>
          </a:p>
          <a:p>
            <a:pPr lvl="1">
              <a:buFont typeface="Calibri" panose="020B0604020202020204" pitchFamily="34" charset="0"/>
              <a:buChar char="-"/>
            </a:pPr>
            <a:endParaRPr lang="en-US">
              <a:solidFill>
                <a:srgbClr val="C60C30"/>
              </a:solidFill>
              <a:cs typeface="Arial" panose="020B0604020202020204" pitchFamily="34" charset="0"/>
            </a:endParaRPr>
          </a:p>
        </p:txBody>
      </p:sp>
    </p:spTree>
    <p:extLst>
      <p:ext uri="{BB962C8B-B14F-4D97-AF65-F5344CB8AC3E}">
        <p14:creationId xmlns:p14="http://schemas.microsoft.com/office/powerpoint/2010/main" val="3156132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A59F9-B6BD-E00D-9FFC-21AFC6C1C72E}"/>
              </a:ext>
            </a:extLst>
          </p:cNvPr>
          <p:cNvSpPr>
            <a:spLocks noGrp="1"/>
          </p:cNvSpPr>
          <p:nvPr>
            <p:ph type="title"/>
          </p:nvPr>
        </p:nvSpPr>
        <p:spPr/>
        <p:txBody>
          <a:bodyPr/>
          <a:lstStyle/>
          <a:p>
            <a:r>
              <a:rPr lang="en-US">
                <a:latin typeface="Arial"/>
                <a:cs typeface="Arial"/>
              </a:rPr>
              <a:t>Support</a:t>
            </a:r>
            <a:endParaRPr lang="en-US"/>
          </a:p>
        </p:txBody>
      </p:sp>
      <p:sp>
        <p:nvSpPr>
          <p:cNvPr id="3" name="Content Placeholder 2">
            <a:extLst>
              <a:ext uri="{FF2B5EF4-FFF2-40B4-BE49-F238E27FC236}">
                <a16:creationId xmlns:a16="http://schemas.microsoft.com/office/drawing/2014/main" id="{3D1026BD-81CB-F668-BE81-C8A7567D4BBF}"/>
              </a:ext>
            </a:extLst>
          </p:cNvPr>
          <p:cNvSpPr>
            <a:spLocks noGrp="1"/>
          </p:cNvSpPr>
          <p:nvPr>
            <p:ph idx="1"/>
          </p:nvPr>
        </p:nvSpPr>
        <p:spPr>
          <a:xfrm>
            <a:off x="381000" y="1600587"/>
            <a:ext cx="8655424" cy="4173203"/>
          </a:xfrm>
        </p:spPr>
        <p:txBody>
          <a:bodyPr vert="horz" lIns="0" tIns="0" rIns="0" bIns="0" rtlCol="0" anchor="t">
            <a:noAutofit/>
          </a:bodyPr>
          <a:lstStyle/>
          <a:p>
            <a:r>
              <a:rPr lang="en-US">
                <a:latin typeface="Arial"/>
                <a:cs typeface="Arial"/>
              </a:rPr>
              <a:t>" Two-thirds of millennials expect real-time customer service, for example, and three-quarters of all customers expect consistent cross-channel service experience." </a:t>
            </a:r>
            <a:endParaRPr lang="en-US" sz="1200">
              <a:solidFill>
                <a:schemeClr val="tx1">
                  <a:lumMod val="50000"/>
                </a:schemeClr>
              </a:solidFill>
              <a:cs typeface="Arial"/>
            </a:endParaRPr>
          </a:p>
          <a:p>
            <a:r>
              <a:rPr lang="en-US" sz="1200">
                <a:solidFill>
                  <a:schemeClr val="tx1">
                    <a:lumMod val="50000"/>
                  </a:schemeClr>
                </a:solidFill>
                <a:latin typeface="Arial"/>
                <a:cs typeface="Arial"/>
              </a:rPr>
              <a:t>- </a:t>
            </a:r>
            <a:r>
              <a:rPr lang="en-US" sz="1200">
                <a:solidFill>
                  <a:schemeClr val="tx1">
                    <a:lumMod val="50000"/>
                  </a:schemeClr>
                </a:solidFill>
                <a:latin typeface="Arial"/>
                <a:cs typeface="Arial"/>
                <a:hlinkClick r:id="rId2">
                  <a:extLst>
                    <a:ext uri="{A12FA001-AC4F-418D-AE19-62706E023703}">
                      <ahyp:hlinkClr xmlns:ahyp="http://schemas.microsoft.com/office/drawing/2018/hyperlinkcolor" val="tx"/>
                    </a:ext>
                  </a:extLst>
                </a:hlinkClick>
              </a:rPr>
              <a:t>https://www.mckinsey.com/capabilities/operations/our-insights/the-next-frontier-of-customer-engagement-ai-enabled-customer-service</a:t>
            </a:r>
            <a:endParaRPr lang="en-US" sz="1200">
              <a:solidFill>
                <a:schemeClr val="tx1">
                  <a:lumMod val="50000"/>
                </a:schemeClr>
              </a:solidFill>
              <a:cs typeface="Arial"/>
            </a:endParaRPr>
          </a:p>
          <a:p>
            <a:r>
              <a:rPr lang="en-US">
                <a:solidFill>
                  <a:srgbClr val="C60C30"/>
                </a:solidFill>
                <a:latin typeface="Arial"/>
                <a:cs typeface="Arial"/>
              </a:rPr>
              <a:t>"By minimizing the need for human intervention (up to 80% of basic client queries can be suitably addressed with AI chatbots), the use of AI-enhanced customer service can return a 30% reduction in the cost of customer service provision. Putting that into a dollar figure, a recent report conducted by Juniper Research has determined that the use of chatbots will save businesses $11 billion a year. " </a:t>
            </a:r>
          </a:p>
          <a:p>
            <a:r>
              <a:rPr lang="en-US" sz="1200" u="sng">
                <a:solidFill>
                  <a:schemeClr val="tx1">
                    <a:lumMod val="50000"/>
                  </a:schemeClr>
                </a:solidFill>
                <a:latin typeface="Arial"/>
                <a:cs typeface="Arial"/>
              </a:rPr>
              <a:t>- https://www.forbes.com/sites/forbesbusinesscouncil/2023/05/12/the-ai-revolution-in-customer-service-what-do-we-do-next/?sh=15f7f3ae3e41</a:t>
            </a:r>
            <a:endParaRPr lang="en-US" sz="1200" b="0" u="sng">
              <a:solidFill>
                <a:schemeClr val="tx1">
                  <a:lumMod val="50000"/>
                </a:schemeClr>
              </a:solidFill>
              <a:cs typeface="Arial"/>
            </a:endParaRPr>
          </a:p>
        </p:txBody>
      </p:sp>
    </p:spTree>
    <p:extLst>
      <p:ext uri="{BB962C8B-B14F-4D97-AF65-F5344CB8AC3E}">
        <p14:creationId xmlns:p14="http://schemas.microsoft.com/office/powerpoint/2010/main" val="2301109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A59F9-B6BD-E00D-9FFC-21AFC6C1C72E}"/>
              </a:ext>
            </a:extLst>
          </p:cNvPr>
          <p:cNvSpPr>
            <a:spLocks noGrp="1"/>
          </p:cNvSpPr>
          <p:nvPr>
            <p:ph type="title"/>
          </p:nvPr>
        </p:nvSpPr>
        <p:spPr>
          <a:xfrm>
            <a:off x="381000" y="859536"/>
            <a:ext cx="11430000" cy="498598"/>
          </a:xfrm>
        </p:spPr>
        <p:txBody>
          <a:bodyPr wrap="square" anchor="b">
            <a:normAutofit/>
          </a:bodyPr>
          <a:lstStyle/>
          <a:p>
            <a:r>
              <a:rPr lang="en-US"/>
              <a:t>Conclusion</a:t>
            </a:r>
          </a:p>
        </p:txBody>
      </p:sp>
      <p:pic>
        <p:nvPicPr>
          <p:cNvPr id="98" name="Picture 98" descr="A person drawing a diagram on a glass board&#10;&#10;Description automatically generated">
            <a:extLst>
              <a:ext uri="{FF2B5EF4-FFF2-40B4-BE49-F238E27FC236}">
                <a16:creationId xmlns:a16="http://schemas.microsoft.com/office/drawing/2014/main" id="{78B797F0-15E5-4832-CE2B-E6F0E5ADC629}"/>
              </a:ext>
            </a:extLst>
          </p:cNvPr>
          <p:cNvPicPr>
            <a:picLocks noGrp="1" noChangeAspect="1"/>
          </p:cNvPicPr>
          <p:nvPr>
            <p:ph sz="half" idx="1"/>
          </p:nvPr>
        </p:nvPicPr>
        <p:blipFill>
          <a:blip r:embed="rId2"/>
          <a:stretch>
            <a:fillRect/>
          </a:stretch>
        </p:blipFill>
        <p:spPr>
          <a:xfrm>
            <a:off x="1160765" y="2003300"/>
            <a:ext cx="3087305" cy="2857982"/>
          </a:xfrm>
        </p:spPr>
      </p:pic>
      <p:graphicFrame>
        <p:nvGraphicFramePr>
          <p:cNvPr id="19" name="Content Placeholder 2">
            <a:extLst>
              <a:ext uri="{FF2B5EF4-FFF2-40B4-BE49-F238E27FC236}">
                <a16:creationId xmlns:a16="http://schemas.microsoft.com/office/drawing/2014/main" id="{D3BA2902-4269-2192-F92F-A5967A7E5185}"/>
              </a:ext>
            </a:extLst>
          </p:cNvPr>
          <p:cNvGraphicFramePr>
            <a:graphicFrameLocks noGrp="1"/>
          </p:cNvGraphicFramePr>
          <p:nvPr>
            <p:ph sz="half" idx="2"/>
            <p:extLst>
              <p:ext uri="{D42A27DB-BD31-4B8C-83A1-F6EECF244321}">
                <p14:modId xmlns:p14="http://schemas.microsoft.com/office/powerpoint/2010/main" val="3359555006"/>
              </p:ext>
            </p:extLst>
          </p:nvPr>
        </p:nvGraphicFramePr>
        <p:xfrm>
          <a:off x="5191575" y="1916786"/>
          <a:ext cx="5428129" cy="41448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620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ECB8-857E-160F-108B-697BEB2BA2E2}"/>
              </a:ext>
            </a:extLst>
          </p:cNvPr>
          <p:cNvSpPr>
            <a:spLocks noGrp="1"/>
          </p:cNvSpPr>
          <p:nvPr>
            <p:ph type="title"/>
          </p:nvPr>
        </p:nvSpPr>
        <p:spPr>
          <a:xfrm>
            <a:off x="381000" y="860699"/>
            <a:ext cx="11430000" cy="498598"/>
          </a:xfrm>
        </p:spPr>
        <p:txBody>
          <a:bodyPr wrap="square" anchor="b">
            <a:normAutofit/>
          </a:bodyPr>
          <a:lstStyle/>
          <a:p>
            <a:r>
              <a:rPr lang="en-US"/>
              <a:t>Agenda:</a:t>
            </a:r>
          </a:p>
        </p:txBody>
      </p:sp>
      <p:graphicFrame>
        <p:nvGraphicFramePr>
          <p:cNvPr id="5" name="Content Placeholder 2">
            <a:extLst>
              <a:ext uri="{FF2B5EF4-FFF2-40B4-BE49-F238E27FC236}">
                <a16:creationId xmlns:a16="http://schemas.microsoft.com/office/drawing/2014/main" id="{E120AC39-A5C6-1FBD-CA30-B226F7958CAB}"/>
              </a:ext>
            </a:extLst>
          </p:cNvPr>
          <p:cNvGraphicFramePr>
            <a:graphicFrameLocks noGrp="1"/>
          </p:cNvGraphicFramePr>
          <p:nvPr>
            <p:ph idx="1"/>
            <p:extLst>
              <p:ext uri="{D42A27DB-BD31-4B8C-83A1-F6EECF244321}">
                <p14:modId xmlns:p14="http://schemas.microsoft.com/office/powerpoint/2010/main" val="4225988012"/>
              </p:ext>
            </p:extLst>
          </p:nvPr>
        </p:nvGraphicFramePr>
        <p:xfrm>
          <a:off x="285941" y="1902674"/>
          <a:ext cx="10938077" cy="38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3" name="Slide Number Placeholder 62" hidden="1">
            <a:extLst>
              <a:ext uri="{FF2B5EF4-FFF2-40B4-BE49-F238E27FC236}">
                <a16:creationId xmlns:a16="http://schemas.microsoft.com/office/drawing/2014/main" id="{53500AFA-92E1-E03A-C97F-8B97DED7F855}"/>
              </a:ext>
            </a:extLst>
          </p:cNvPr>
          <p:cNvSpPr>
            <a:spLocks noGrp="1"/>
          </p:cNvSpPr>
          <p:nvPr>
            <p:ph type="sldNum" sz="quarter" idx="12"/>
          </p:nvPr>
        </p:nvSpPr>
        <p:spPr/>
        <p:txBody>
          <a:bodyPr/>
          <a:lstStyle/>
          <a:p>
            <a:pPr>
              <a:spcAft>
                <a:spcPts val="600"/>
              </a:spcAft>
            </a:pPr>
            <a:fld id="{FB12CDF8-32CE-4E9C-B71D-397F5A61EE24}" type="slidenum">
              <a:rPr lang="en-US" smtClean="0"/>
              <a:pPr>
                <a:spcAft>
                  <a:spcPts val="600"/>
                </a:spcAft>
              </a:pPr>
              <a:t>2</a:t>
            </a:fld>
            <a:endParaRPr lang="en-US"/>
          </a:p>
        </p:txBody>
      </p:sp>
      <p:sp>
        <p:nvSpPr>
          <p:cNvPr id="62" name="Footer Placeholder 61">
            <a:extLst>
              <a:ext uri="{FF2B5EF4-FFF2-40B4-BE49-F238E27FC236}">
                <a16:creationId xmlns:a16="http://schemas.microsoft.com/office/drawing/2014/main" id="{50021515-F34D-7F8F-059E-83D3BC19BF5B}"/>
              </a:ext>
            </a:extLst>
          </p:cNvPr>
          <p:cNvSpPr>
            <a:spLocks noGrp="1"/>
          </p:cNvSpPr>
          <p:nvPr>
            <p:ph type="ftr" sz="quarter" idx="11"/>
          </p:nvPr>
        </p:nvSpPr>
        <p:spPr/>
        <p:txBody>
          <a:bodyPr/>
          <a:lstStyle/>
          <a:p>
            <a:pPr>
              <a:spcAft>
                <a:spcPts val="600"/>
              </a:spcAft>
            </a:pPr>
            <a:r>
              <a:rPr lang="en-US"/>
              <a:t>The analysis and results are based on synthetically generated data. This is NOT a reflection of Truist's data.​</a:t>
            </a:r>
          </a:p>
        </p:txBody>
      </p:sp>
    </p:spTree>
    <p:extLst>
      <p:ext uri="{BB962C8B-B14F-4D97-AF65-F5344CB8AC3E}">
        <p14:creationId xmlns:p14="http://schemas.microsoft.com/office/powerpoint/2010/main" val="3242023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3AAB7-F213-EFB8-2BE2-694102D45036}"/>
              </a:ext>
            </a:extLst>
          </p:cNvPr>
          <p:cNvSpPr>
            <a:spLocks noGrp="1"/>
          </p:cNvSpPr>
          <p:nvPr>
            <p:ph type="title"/>
          </p:nvPr>
        </p:nvSpPr>
        <p:spPr>
          <a:xfrm>
            <a:off x="381000" y="859536"/>
            <a:ext cx="11430000" cy="498598"/>
          </a:xfrm>
        </p:spPr>
        <p:txBody>
          <a:bodyPr wrap="square" anchor="b">
            <a:normAutofit/>
          </a:bodyPr>
          <a:lstStyle/>
          <a:p>
            <a:r>
              <a:rPr lang="en-US"/>
              <a:t>Existing Workflow Pain Points and Problems</a:t>
            </a:r>
          </a:p>
        </p:txBody>
      </p:sp>
      <p:sp>
        <p:nvSpPr>
          <p:cNvPr id="9" name="Content Placeholder 2">
            <a:extLst>
              <a:ext uri="{FF2B5EF4-FFF2-40B4-BE49-F238E27FC236}">
                <a16:creationId xmlns:a16="http://schemas.microsoft.com/office/drawing/2014/main" id="{5BB6B794-36C5-4075-074C-9ACB8B0EB4DE}"/>
              </a:ext>
            </a:extLst>
          </p:cNvPr>
          <p:cNvSpPr>
            <a:spLocks noGrp="1"/>
          </p:cNvSpPr>
          <p:nvPr>
            <p:ph sz="half" idx="1"/>
          </p:nvPr>
        </p:nvSpPr>
        <p:spPr>
          <a:xfrm>
            <a:off x="734379" y="1807073"/>
            <a:ext cx="5130610" cy="4230923"/>
          </a:xfrm>
        </p:spPr>
        <p:txBody>
          <a:bodyPr vert="horz" lIns="0" tIns="0" rIns="0" bIns="0" rtlCol="0" anchor="t">
            <a:noAutofit/>
          </a:bodyPr>
          <a:lstStyle/>
          <a:p>
            <a:pPr marL="285750" indent="-285750">
              <a:buChar char="•"/>
            </a:pPr>
            <a:r>
              <a:rPr lang="en-US" b="0">
                <a:solidFill>
                  <a:schemeClr val="bg1">
                    <a:lumMod val="10000"/>
                  </a:schemeClr>
                </a:solidFill>
                <a:latin typeface="Arial"/>
                <a:cs typeface="Arial"/>
              </a:rPr>
              <a:t>Market share shows Walmart faces major competition from its competitor like Amazon, target etc. </a:t>
            </a:r>
            <a:endParaRPr lang="en-US">
              <a:solidFill>
                <a:schemeClr val="bg1">
                  <a:lumMod val="10000"/>
                </a:schemeClr>
              </a:solidFill>
              <a:cs typeface="Arial"/>
            </a:endParaRPr>
          </a:p>
          <a:p>
            <a:pPr marL="285750" indent="-285750">
              <a:buChar char="•"/>
            </a:pPr>
            <a:r>
              <a:rPr lang="en-US" b="0">
                <a:solidFill>
                  <a:schemeClr val="bg1">
                    <a:lumMod val="10000"/>
                  </a:schemeClr>
                </a:solidFill>
                <a:latin typeface="Arial"/>
                <a:cs typeface="Arial"/>
              </a:rPr>
              <a:t>Amazon’s leadership principle is centered around customer obsession and it is rapidly transforming its technology around customer support. </a:t>
            </a:r>
          </a:p>
          <a:p>
            <a:pPr marL="285750" indent="-285750">
              <a:buChar char="•"/>
            </a:pPr>
            <a:r>
              <a:rPr lang="en-US" b="0">
                <a:solidFill>
                  <a:schemeClr val="bg1">
                    <a:lumMod val="10000"/>
                  </a:schemeClr>
                </a:solidFill>
                <a:latin typeface="Arial"/>
                <a:cs typeface="Arial"/>
              </a:rPr>
              <a:t>Walmart has largest brick and mortar presence, so if we can engage traffic on Walmart's website we can bridge the gap. </a:t>
            </a:r>
          </a:p>
          <a:p>
            <a:pPr marL="285750" indent="-285750">
              <a:buChar char="•"/>
            </a:pPr>
            <a:r>
              <a:rPr lang="en-US" b="0">
                <a:solidFill>
                  <a:schemeClr val="bg1">
                    <a:lumMod val="10000"/>
                  </a:schemeClr>
                </a:solidFill>
                <a:latin typeface="Arial"/>
                <a:cs typeface="Arial"/>
              </a:rPr>
              <a:t>We want to use </a:t>
            </a:r>
            <a:r>
              <a:rPr lang="en-US" b="0" err="1">
                <a:solidFill>
                  <a:schemeClr val="bg1">
                    <a:lumMod val="10000"/>
                  </a:schemeClr>
                </a:solidFill>
                <a:latin typeface="Arial"/>
                <a:cs typeface="Arial"/>
              </a:rPr>
              <a:t>Linq's</a:t>
            </a:r>
            <a:r>
              <a:rPr lang="en-US" b="0">
                <a:solidFill>
                  <a:schemeClr val="bg1">
                    <a:lumMod val="10000"/>
                  </a:schemeClr>
                </a:solidFill>
                <a:latin typeface="Arial"/>
                <a:cs typeface="Arial"/>
              </a:rPr>
              <a:t> features to revolutionize Walmart’s customer support, </a:t>
            </a:r>
            <a:r>
              <a:rPr lang="en-US">
                <a:solidFill>
                  <a:schemeClr val="bg1">
                    <a:lumMod val="10000"/>
                  </a:schemeClr>
                </a:solidFill>
                <a:latin typeface="Arial"/>
                <a:cs typeface="Arial"/>
              </a:rPr>
              <a:t>streamline</a:t>
            </a:r>
            <a:r>
              <a:rPr lang="en-US" b="0">
                <a:solidFill>
                  <a:schemeClr val="bg1">
                    <a:lumMod val="10000"/>
                  </a:schemeClr>
                </a:solidFill>
                <a:latin typeface="Arial"/>
                <a:cs typeface="Arial"/>
              </a:rPr>
              <a:t> </a:t>
            </a:r>
            <a:r>
              <a:rPr lang="en-US">
                <a:solidFill>
                  <a:schemeClr val="bg1">
                    <a:lumMod val="10000"/>
                  </a:schemeClr>
                </a:solidFill>
                <a:latin typeface="Arial"/>
                <a:cs typeface="Arial"/>
              </a:rPr>
              <a:t>workflow</a:t>
            </a:r>
            <a:r>
              <a:rPr lang="en-US" b="0">
                <a:solidFill>
                  <a:schemeClr val="bg1">
                    <a:lumMod val="10000"/>
                  </a:schemeClr>
                </a:solidFill>
                <a:latin typeface="Arial"/>
                <a:cs typeface="Arial"/>
              </a:rPr>
              <a:t> and improve revenue.</a:t>
            </a:r>
            <a:endParaRPr lang="en-US">
              <a:solidFill>
                <a:schemeClr val="bg1">
                  <a:lumMod val="10000"/>
                </a:schemeClr>
              </a:solidFill>
              <a:cs typeface="Arial" panose="020B0604020202020204" pitchFamily="34" charset="0"/>
            </a:endParaRPr>
          </a:p>
        </p:txBody>
      </p:sp>
      <p:pic>
        <p:nvPicPr>
          <p:cNvPr id="4" name="Picture 4" descr="A graph of a number of people&#10;&#10;Description automatically generated">
            <a:extLst>
              <a:ext uri="{FF2B5EF4-FFF2-40B4-BE49-F238E27FC236}">
                <a16:creationId xmlns:a16="http://schemas.microsoft.com/office/drawing/2014/main" id="{30E7FA5F-18B7-ED87-527D-4D7ABEAE235C}"/>
              </a:ext>
            </a:extLst>
          </p:cNvPr>
          <p:cNvPicPr>
            <a:picLocks noGrp="1" noChangeAspect="1"/>
          </p:cNvPicPr>
          <p:nvPr>
            <p:ph type="pic" sz="quarter" idx="14"/>
          </p:nvPr>
        </p:nvPicPr>
        <p:blipFill>
          <a:blip r:embed="rId2"/>
          <a:stretch/>
        </p:blipFill>
        <p:spPr>
          <a:xfrm>
            <a:off x="7017178" y="1713169"/>
            <a:ext cx="4746569" cy="3881175"/>
          </a:xfrm>
          <a:noFill/>
          <a:ln w="28575">
            <a:noFill/>
          </a:ln>
        </p:spPr>
      </p:pic>
      <p:sp>
        <p:nvSpPr>
          <p:cNvPr id="5" name="TextBox 4">
            <a:extLst>
              <a:ext uri="{FF2B5EF4-FFF2-40B4-BE49-F238E27FC236}">
                <a16:creationId xmlns:a16="http://schemas.microsoft.com/office/drawing/2014/main" id="{B5E5C983-2BB6-A3A0-7835-B8F3DBC1834F}"/>
              </a:ext>
            </a:extLst>
          </p:cNvPr>
          <p:cNvSpPr txBox="1"/>
          <p:nvPr/>
        </p:nvSpPr>
        <p:spPr>
          <a:xfrm>
            <a:off x="7241864" y="6153292"/>
            <a:ext cx="4388661" cy="343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latin typeface="Sofia Pro Medium" panose="020B0000000000000000" pitchFamily="34" charset="0"/>
            </a:endParaRPr>
          </a:p>
        </p:txBody>
      </p:sp>
      <p:sp>
        <p:nvSpPr>
          <p:cNvPr id="6" name="Rectangle 5">
            <a:extLst>
              <a:ext uri="{FF2B5EF4-FFF2-40B4-BE49-F238E27FC236}">
                <a16:creationId xmlns:a16="http://schemas.microsoft.com/office/drawing/2014/main" id="{9AFD73A9-94B9-D290-7D16-2516D18A45A9}"/>
              </a:ext>
            </a:extLst>
          </p:cNvPr>
          <p:cNvSpPr/>
          <p:nvPr/>
        </p:nvSpPr>
        <p:spPr>
          <a:xfrm>
            <a:off x="7075714" y="5878286"/>
            <a:ext cx="4686585" cy="7104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ea typeface="+mn-lt"/>
                <a:cs typeface="+mn-lt"/>
              </a:rPr>
              <a:t>Fig1: Market share of leading retail e-commerce companies in the United States as of June 2022</a:t>
            </a:r>
          </a:p>
        </p:txBody>
      </p:sp>
      <p:sp>
        <p:nvSpPr>
          <p:cNvPr id="8" name="Arrow: Right 7">
            <a:extLst>
              <a:ext uri="{FF2B5EF4-FFF2-40B4-BE49-F238E27FC236}">
                <a16:creationId xmlns:a16="http://schemas.microsoft.com/office/drawing/2014/main" id="{BEEAA2AC-8D0A-7F64-4E90-E3AE1D47B9EB}"/>
              </a:ext>
            </a:extLst>
          </p:cNvPr>
          <p:cNvSpPr/>
          <p:nvPr/>
        </p:nvSpPr>
        <p:spPr>
          <a:xfrm>
            <a:off x="6050166" y="3689685"/>
            <a:ext cx="802104" cy="3781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85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5A7B-00F1-8DA9-CE1C-2073676E6231}"/>
              </a:ext>
            </a:extLst>
          </p:cNvPr>
          <p:cNvSpPr>
            <a:spLocks noGrp="1"/>
          </p:cNvSpPr>
          <p:nvPr>
            <p:ph type="title"/>
          </p:nvPr>
        </p:nvSpPr>
        <p:spPr/>
        <p:txBody>
          <a:bodyPr/>
          <a:lstStyle/>
          <a:p>
            <a:r>
              <a:rPr lang="en-US">
                <a:latin typeface="Arial"/>
                <a:cs typeface="Arial"/>
              </a:rPr>
              <a:t>Proposed Solution</a:t>
            </a:r>
            <a:endParaRPr lang="en-US"/>
          </a:p>
        </p:txBody>
      </p:sp>
      <p:graphicFrame>
        <p:nvGraphicFramePr>
          <p:cNvPr id="5" name="Diagram 5">
            <a:extLst>
              <a:ext uri="{FF2B5EF4-FFF2-40B4-BE49-F238E27FC236}">
                <a16:creationId xmlns:a16="http://schemas.microsoft.com/office/drawing/2014/main" id="{716A15B2-2877-6507-8EF5-FB4B294C86B6}"/>
              </a:ext>
            </a:extLst>
          </p:cNvPr>
          <p:cNvGraphicFramePr>
            <a:graphicFrameLocks noGrp="1"/>
          </p:cNvGraphicFramePr>
          <p:nvPr>
            <p:ph sz="half" idx="1"/>
            <p:extLst>
              <p:ext uri="{D42A27DB-BD31-4B8C-83A1-F6EECF244321}">
                <p14:modId xmlns:p14="http://schemas.microsoft.com/office/powerpoint/2010/main" val="2167579773"/>
              </p:ext>
            </p:extLst>
          </p:nvPr>
        </p:nvGraphicFramePr>
        <p:xfrm>
          <a:off x="3461540" y="856166"/>
          <a:ext cx="6104591" cy="52277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85" name="Arrow: Down 2184">
            <a:extLst>
              <a:ext uri="{FF2B5EF4-FFF2-40B4-BE49-F238E27FC236}">
                <a16:creationId xmlns:a16="http://schemas.microsoft.com/office/drawing/2014/main" id="{D616C3C2-6685-D565-CEDF-469E86166DF7}"/>
              </a:ext>
            </a:extLst>
          </p:cNvPr>
          <p:cNvSpPr/>
          <p:nvPr/>
        </p:nvSpPr>
        <p:spPr>
          <a:xfrm>
            <a:off x="6324398" y="5108466"/>
            <a:ext cx="349489" cy="4010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6" name="Arrow: Down 2185">
            <a:extLst>
              <a:ext uri="{FF2B5EF4-FFF2-40B4-BE49-F238E27FC236}">
                <a16:creationId xmlns:a16="http://schemas.microsoft.com/office/drawing/2014/main" id="{6D5D5D21-00B1-AA2D-3579-EA35CE7FD3FD}"/>
              </a:ext>
            </a:extLst>
          </p:cNvPr>
          <p:cNvSpPr/>
          <p:nvPr/>
        </p:nvSpPr>
        <p:spPr>
          <a:xfrm>
            <a:off x="8741243" y="5118840"/>
            <a:ext cx="286466" cy="38959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7" name="Rectangle: Rounded Corners 2186">
            <a:extLst>
              <a:ext uri="{FF2B5EF4-FFF2-40B4-BE49-F238E27FC236}">
                <a16:creationId xmlns:a16="http://schemas.microsoft.com/office/drawing/2014/main" id="{07E62D26-B44F-676B-173A-88D1F4580A1E}"/>
              </a:ext>
            </a:extLst>
          </p:cNvPr>
          <p:cNvSpPr/>
          <p:nvPr/>
        </p:nvSpPr>
        <p:spPr>
          <a:xfrm>
            <a:off x="5792964" y="5567276"/>
            <a:ext cx="1483894" cy="9224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Classify, Generate GPT</a:t>
            </a:r>
            <a:endParaRPr lang="en-US"/>
          </a:p>
        </p:txBody>
      </p:sp>
      <p:sp>
        <p:nvSpPr>
          <p:cNvPr id="2188" name="Rectangle: Rounded Corners 2187">
            <a:extLst>
              <a:ext uri="{FF2B5EF4-FFF2-40B4-BE49-F238E27FC236}">
                <a16:creationId xmlns:a16="http://schemas.microsoft.com/office/drawing/2014/main" id="{EE8F9F34-802F-9394-5BFC-3BE683579937}"/>
              </a:ext>
            </a:extLst>
          </p:cNvPr>
          <p:cNvSpPr/>
          <p:nvPr/>
        </p:nvSpPr>
        <p:spPr>
          <a:xfrm>
            <a:off x="8104670" y="5567276"/>
            <a:ext cx="1478164" cy="9224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Chatbot</a:t>
            </a:r>
            <a:endParaRPr lang="en-US"/>
          </a:p>
        </p:txBody>
      </p:sp>
      <p:sp>
        <p:nvSpPr>
          <p:cNvPr id="2189" name="Arrow: Bent-Up 2188">
            <a:extLst>
              <a:ext uri="{FF2B5EF4-FFF2-40B4-BE49-F238E27FC236}">
                <a16:creationId xmlns:a16="http://schemas.microsoft.com/office/drawing/2014/main" id="{96D28D9D-3F46-A022-D92C-12EC7184155F}"/>
              </a:ext>
            </a:extLst>
          </p:cNvPr>
          <p:cNvSpPr/>
          <p:nvPr/>
        </p:nvSpPr>
        <p:spPr>
          <a:xfrm>
            <a:off x="9877740" y="4214304"/>
            <a:ext cx="779187" cy="710435"/>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0" name="Rectangle: Rounded Corners 2189">
            <a:extLst>
              <a:ext uri="{FF2B5EF4-FFF2-40B4-BE49-F238E27FC236}">
                <a16:creationId xmlns:a16="http://schemas.microsoft.com/office/drawing/2014/main" id="{90A477AA-CE4C-BCAE-1F34-052A57E1A12C}"/>
              </a:ext>
            </a:extLst>
          </p:cNvPr>
          <p:cNvSpPr/>
          <p:nvPr/>
        </p:nvSpPr>
        <p:spPr>
          <a:xfrm>
            <a:off x="9843905" y="3514242"/>
            <a:ext cx="1627127" cy="55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Add to Cart</a:t>
            </a:r>
            <a:endParaRPr lang="en-US"/>
          </a:p>
        </p:txBody>
      </p:sp>
      <p:pic>
        <p:nvPicPr>
          <p:cNvPr id="19" name="Picture 19" descr="A robot with a blue background&#10;&#10;Description automatically generated">
            <a:extLst>
              <a:ext uri="{FF2B5EF4-FFF2-40B4-BE49-F238E27FC236}">
                <a16:creationId xmlns:a16="http://schemas.microsoft.com/office/drawing/2014/main" id="{3F8D1BE8-0B84-CAA7-8EF2-83349C6677F8}"/>
              </a:ext>
            </a:extLst>
          </p:cNvPr>
          <p:cNvPicPr>
            <a:picLocks noChangeAspect="1"/>
          </p:cNvPicPr>
          <p:nvPr/>
        </p:nvPicPr>
        <p:blipFill>
          <a:blip r:embed="rId7"/>
          <a:stretch>
            <a:fillRect/>
          </a:stretch>
        </p:blipFill>
        <p:spPr>
          <a:xfrm>
            <a:off x="960738" y="3013507"/>
            <a:ext cx="1394255" cy="1968837"/>
          </a:xfrm>
          <a:prstGeom prst="rect">
            <a:avLst/>
          </a:prstGeom>
        </p:spPr>
      </p:pic>
      <p:cxnSp>
        <p:nvCxnSpPr>
          <p:cNvPr id="20" name="Straight Arrow Connector 19">
            <a:extLst>
              <a:ext uri="{FF2B5EF4-FFF2-40B4-BE49-F238E27FC236}">
                <a16:creationId xmlns:a16="http://schemas.microsoft.com/office/drawing/2014/main" id="{E994F444-AEEB-6966-08D8-215C67A8FEDD}"/>
              </a:ext>
            </a:extLst>
          </p:cNvPr>
          <p:cNvCxnSpPr/>
          <p:nvPr/>
        </p:nvCxnSpPr>
        <p:spPr>
          <a:xfrm flipH="1">
            <a:off x="2696862" y="1921476"/>
            <a:ext cx="22653" cy="44772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8AEE6EB-55D7-AEF0-50BB-AAD4BD4CC4ED}"/>
              </a:ext>
            </a:extLst>
          </p:cNvPr>
          <p:cNvSpPr txBox="1"/>
          <p:nvPr/>
        </p:nvSpPr>
        <p:spPr>
          <a:xfrm>
            <a:off x="962798" y="2471351"/>
            <a:ext cx="1472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Sofia Pro Medium"/>
              </a:rPr>
              <a:t>Meet Wally</a:t>
            </a:r>
            <a:endParaRPr lang="en-US" b="1">
              <a:latin typeface="Sofia Pro Medium" panose="020B0000000000000000" pitchFamily="34" charset="0"/>
            </a:endParaRPr>
          </a:p>
        </p:txBody>
      </p:sp>
    </p:spTree>
    <p:extLst>
      <p:ext uri="{BB962C8B-B14F-4D97-AF65-F5344CB8AC3E}">
        <p14:creationId xmlns:p14="http://schemas.microsoft.com/office/powerpoint/2010/main" val="399596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8BAAF-01B6-7914-8F1F-521A96CA51FF}"/>
              </a:ext>
            </a:extLst>
          </p:cNvPr>
          <p:cNvSpPr>
            <a:spLocks noGrp="1"/>
          </p:cNvSpPr>
          <p:nvPr>
            <p:ph type="title"/>
          </p:nvPr>
        </p:nvSpPr>
        <p:spPr>
          <a:xfrm>
            <a:off x="381000" y="859536"/>
            <a:ext cx="11430000" cy="498598"/>
          </a:xfrm>
        </p:spPr>
        <p:txBody>
          <a:bodyPr wrap="square" anchor="b">
            <a:normAutofit/>
          </a:bodyPr>
          <a:lstStyle/>
          <a:p>
            <a:r>
              <a:rPr lang="en-US" err="1">
                <a:latin typeface="Arial"/>
                <a:cs typeface="Arial"/>
              </a:rPr>
              <a:t>Linq</a:t>
            </a:r>
            <a:r>
              <a:rPr lang="en-US">
                <a:latin typeface="Arial"/>
                <a:cs typeface="Arial"/>
              </a:rPr>
              <a:t> Product Applications</a:t>
            </a:r>
          </a:p>
          <a:p>
            <a:endParaRPr lang="en-US"/>
          </a:p>
        </p:txBody>
      </p:sp>
      <p:sp>
        <p:nvSpPr>
          <p:cNvPr id="3" name="Content Placeholder 2">
            <a:extLst>
              <a:ext uri="{FF2B5EF4-FFF2-40B4-BE49-F238E27FC236}">
                <a16:creationId xmlns:a16="http://schemas.microsoft.com/office/drawing/2014/main" id="{BF9ABB8B-8BEF-37F3-DB2C-00EB8AD4E333}"/>
              </a:ext>
            </a:extLst>
          </p:cNvPr>
          <p:cNvSpPr>
            <a:spLocks noGrp="1"/>
          </p:cNvSpPr>
          <p:nvPr>
            <p:ph sz="half" idx="1"/>
          </p:nvPr>
        </p:nvSpPr>
        <p:spPr>
          <a:xfrm>
            <a:off x="180555" y="1294549"/>
            <a:ext cx="8430295" cy="718736"/>
          </a:xfrm>
        </p:spPr>
        <p:txBody>
          <a:bodyPr vert="horz" lIns="0" tIns="0" rIns="0" bIns="0" rtlCol="0" anchor="t">
            <a:normAutofit/>
          </a:bodyPr>
          <a:lstStyle/>
          <a:p>
            <a:pPr marL="342900" indent="-342900">
              <a:buChar char="•"/>
            </a:pPr>
            <a:r>
              <a:rPr lang="en-US" b="0">
                <a:solidFill>
                  <a:schemeClr val="tx1"/>
                </a:solidFill>
                <a:latin typeface="Arial"/>
                <a:cs typeface="Arial"/>
              </a:rPr>
              <a:t>We will use </a:t>
            </a:r>
            <a:r>
              <a:rPr lang="en-US" b="0" err="1">
                <a:solidFill>
                  <a:schemeClr val="tx1"/>
                </a:solidFill>
                <a:latin typeface="Arial"/>
                <a:cs typeface="Arial"/>
              </a:rPr>
              <a:t>Linq</a:t>
            </a:r>
            <a:r>
              <a:rPr lang="en-US" b="0">
                <a:solidFill>
                  <a:schemeClr val="tx1"/>
                </a:solidFill>
                <a:latin typeface="Arial"/>
                <a:cs typeface="Arial"/>
              </a:rPr>
              <a:t> chatbot to create  a virtual shopping assistant, Wally</a:t>
            </a:r>
            <a:endParaRPr lang="en-US" b="0">
              <a:solidFill>
                <a:schemeClr val="tx1"/>
              </a:solidFill>
              <a:cs typeface="Arial" panose="020B0604020202020204" pitchFamily="34" charset="0"/>
            </a:endParaRPr>
          </a:p>
        </p:txBody>
      </p:sp>
      <p:pic>
        <p:nvPicPr>
          <p:cNvPr id="6" name="Picture 5" descr="Box Packages">
            <a:extLst>
              <a:ext uri="{FF2B5EF4-FFF2-40B4-BE49-F238E27FC236}">
                <a16:creationId xmlns:a16="http://schemas.microsoft.com/office/drawing/2014/main" id="{734F7330-6A9E-CB0E-E599-8BE2A04264F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2736" r="25618" b="6240"/>
          <a:stretch/>
        </p:blipFill>
        <p:spPr>
          <a:xfrm>
            <a:off x="8121684" y="3872746"/>
            <a:ext cx="4001599" cy="2918795"/>
          </a:xfrm>
          <a:prstGeom prst="rect">
            <a:avLst/>
          </a:prstGeom>
          <a:noFill/>
        </p:spPr>
      </p:pic>
      <p:pic>
        <p:nvPicPr>
          <p:cNvPr id="5" name="Picture 6" descr="A screenshot of a chat&#10;&#10;Description automatically generated">
            <a:extLst>
              <a:ext uri="{FF2B5EF4-FFF2-40B4-BE49-F238E27FC236}">
                <a16:creationId xmlns:a16="http://schemas.microsoft.com/office/drawing/2014/main" id="{3D43D87A-2269-A768-4455-FE58E464158E}"/>
              </a:ext>
            </a:extLst>
          </p:cNvPr>
          <p:cNvPicPr>
            <a:picLocks noChangeAspect="1"/>
          </p:cNvPicPr>
          <p:nvPr/>
        </p:nvPicPr>
        <p:blipFill>
          <a:blip r:embed="rId5"/>
          <a:stretch>
            <a:fillRect/>
          </a:stretch>
        </p:blipFill>
        <p:spPr>
          <a:xfrm>
            <a:off x="236946" y="2231885"/>
            <a:ext cx="3689236" cy="3666757"/>
          </a:xfrm>
          <a:prstGeom prst="rect">
            <a:avLst/>
          </a:prstGeom>
          <a:ln w="28575">
            <a:solidFill>
              <a:srgbClr val="FFFFFF"/>
            </a:solidFill>
          </a:ln>
        </p:spPr>
      </p:pic>
      <p:pic>
        <p:nvPicPr>
          <p:cNvPr id="7" name="Picture 7" descr="A screenshot of a chat&#10;&#10;Description automatically generated">
            <a:extLst>
              <a:ext uri="{FF2B5EF4-FFF2-40B4-BE49-F238E27FC236}">
                <a16:creationId xmlns:a16="http://schemas.microsoft.com/office/drawing/2014/main" id="{D337AB96-ABFD-F0A9-14DE-88F0030DC557}"/>
              </a:ext>
            </a:extLst>
          </p:cNvPr>
          <p:cNvPicPr>
            <a:picLocks noChangeAspect="1"/>
          </p:cNvPicPr>
          <p:nvPr/>
        </p:nvPicPr>
        <p:blipFill>
          <a:blip r:embed="rId6"/>
          <a:stretch>
            <a:fillRect/>
          </a:stretch>
        </p:blipFill>
        <p:spPr>
          <a:xfrm>
            <a:off x="4868213" y="2229867"/>
            <a:ext cx="2851321" cy="3681092"/>
          </a:xfrm>
          <a:prstGeom prst="rect">
            <a:avLst/>
          </a:prstGeom>
          <a:ln w="28575">
            <a:solidFill>
              <a:schemeClr val="tx1"/>
            </a:solidFill>
          </a:ln>
        </p:spPr>
      </p:pic>
      <p:pic>
        <p:nvPicPr>
          <p:cNvPr id="8" name="Picture 8" descr="A screenshot of a chat&#10;&#10;Description automatically generated">
            <a:extLst>
              <a:ext uri="{FF2B5EF4-FFF2-40B4-BE49-F238E27FC236}">
                <a16:creationId xmlns:a16="http://schemas.microsoft.com/office/drawing/2014/main" id="{66FED23F-8207-EE7B-2D32-F0DBBCB2C2D4}"/>
              </a:ext>
            </a:extLst>
          </p:cNvPr>
          <p:cNvPicPr>
            <a:picLocks noChangeAspect="1"/>
          </p:cNvPicPr>
          <p:nvPr/>
        </p:nvPicPr>
        <p:blipFill>
          <a:blip r:embed="rId7"/>
          <a:stretch>
            <a:fillRect/>
          </a:stretch>
        </p:blipFill>
        <p:spPr>
          <a:xfrm>
            <a:off x="8387181" y="472799"/>
            <a:ext cx="3423827" cy="3227439"/>
          </a:xfrm>
          <a:prstGeom prst="rect">
            <a:avLst/>
          </a:prstGeom>
          <a:ln w="28575">
            <a:solidFill>
              <a:schemeClr val="bg1"/>
            </a:solidFill>
          </a:ln>
        </p:spPr>
      </p:pic>
      <p:sp>
        <p:nvSpPr>
          <p:cNvPr id="9" name="Arrow: Curved Down 8">
            <a:extLst>
              <a:ext uri="{FF2B5EF4-FFF2-40B4-BE49-F238E27FC236}">
                <a16:creationId xmlns:a16="http://schemas.microsoft.com/office/drawing/2014/main" id="{7FE5793F-AC68-C35C-33DE-14E6E5A80E09}"/>
              </a:ext>
            </a:extLst>
          </p:cNvPr>
          <p:cNvSpPr/>
          <p:nvPr/>
        </p:nvSpPr>
        <p:spPr>
          <a:xfrm>
            <a:off x="4200834" y="4021986"/>
            <a:ext cx="545522" cy="360944"/>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Curved Up 10">
            <a:extLst>
              <a:ext uri="{FF2B5EF4-FFF2-40B4-BE49-F238E27FC236}">
                <a16:creationId xmlns:a16="http://schemas.microsoft.com/office/drawing/2014/main" id="{2A3B12B2-13BA-FEAA-48EE-D9B597740DC2}"/>
              </a:ext>
            </a:extLst>
          </p:cNvPr>
          <p:cNvSpPr/>
          <p:nvPr/>
        </p:nvSpPr>
        <p:spPr>
          <a:xfrm>
            <a:off x="7830088" y="3018114"/>
            <a:ext cx="547847" cy="412511"/>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203E847B-0E80-91A2-05D9-C44772E4CD83}"/>
              </a:ext>
            </a:extLst>
          </p:cNvPr>
          <p:cNvSpPr txBox="1"/>
          <p:nvPr/>
        </p:nvSpPr>
        <p:spPr>
          <a:xfrm>
            <a:off x="2727157" y="4915759"/>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latin typeface="Sofia Pro Medium" panose="020B0000000000000000" pitchFamily="34" charset="0"/>
            </a:endParaRPr>
          </a:p>
        </p:txBody>
      </p:sp>
      <p:sp>
        <p:nvSpPr>
          <p:cNvPr id="13" name="TextBox 12">
            <a:extLst>
              <a:ext uri="{FF2B5EF4-FFF2-40B4-BE49-F238E27FC236}">
                <a16:creationId xmlns:a16="http://schemas.microsoft.com/office/drawing/2014/main" id="{B9D00CDA-DA28-83A6-D097-1D3A098AD2BA}"/>
              </a:ext>
            </a:extLst>
          </p:cNvPr>
          <p:cNvSpPr txBox="1"/>
          <p:nvPr/>
        </p:nvSpPr>
        <p:spPr>
          <a:xfrm>
            <a:off x="8273142" y="240632"/>
            <a:ext cx="206255" cy="1947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latin typeface="Sofia Pro Medium" panose="020B0000000000000000" pitchFamily="34" charset="0"/>
            </a:endParaRPr>
          </a:p>
        </p:txBody>
      </p:sp>
      <p:sp>
        <p:nvSpPr>
          <p:cNvPr id="4" name="Rectangle 3">
            <a:extLst>
              <a:ext uri="{FF2B5EF4-FFF2-40B4-BE49-F238E27FC236}">
                <a16:creationId xmlns:a16="http://schemas.microsoft.com/office/drawing/2014/main" id="{7C50E42C-0D27-0B0B-C3A3-DC48A5A2D4CE}"/>
              </a:ext>
            </a:extLst>
          </p:cNvPr>
          <p:cNvSpPr/>
          <p:nvPr/>
        </p:nvSpPr>
        <p:spPr>
          <a:xfrm>
            <a:off x="380999" y="6095999"/>
            <a:ext cx="2553729" cy="5457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Customer wants to buy laptop</a:t>
            </a:r>
            <a:endParaRPr lang="en-US"/>
          </a:p>
        </p:txBody>
      </p:sp>
      <p:sp>
        <p:nvSpPr>
          <p:cNvPr id="10" name="Rectangle 9">
            <a:extLst>
              <a:ext uri="{FF2B5EF4-FFF2-40B4-BE49-F238E27FC236}">
                <a16:creationId xmlns:a16="http://schemas.microsoft.com/office/drawing/2014/main" id="{FC33FBF4-9E6E-3744-6026-ED4D249D03C7}"/>
              </a:ext>
            </a:extLst>
          </p:cNvPr>
          <p:cNvSpPr/>
          <p:nvPr/>
        </p:nvSpPr>
        <p:spPr>
          <a:xfrm>
            <a:off x="4870621" y="6095999"/>
            <a:ext cx="2739080" cy="453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Wally helps him decide</a:t>
            </a:r>
            <a:endParaRPr lang="en-US"/>
          </a:p>
        </p:txBody>
      </p:sp>
      <p:sp>
        <p:nvSpPr>
          <p:cNvPr id="14" name="Rectangle 13">
            <a:extLst>
              <a:ext uri="{FF2B5EF4-FFF2-40B4-BE49-F238E27FC236}">
                <a16:creationId xmlns:a16="http://schemas.microsoft.com/office/drawing/2014/main" id="{18BFBEBC-7C7D-91B0-DB77-6BD5F6341D79}"/>
              </a:ext>
            </a:extLst>
          </p:cNvPr>
          <p:cNvSpPr/>
          <p:nvPr/>
        </p:nvSpPr>
        <p:spPr>
          <a:xfrm>
            <a:off x="8382000" y="61783"/>
            <a:ext cx="3423850" cy="370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Wally adds to cart</a:t>
            </a:r>
            <a:endParaRPr lang="en-US"/>
          </a:p>
        </p:txBody>
      </p:sp>
    </p:spTree>
    <p:extLst>
      <p:ext uri="{BB962C8B-B14F-4D97-AF65-F5344CB8AC3E}">
        <p14:creationId xmlns:p14="http://schemas.microsoft.com/office/powerpoint/2010/main" val="422049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E26BBB-E431-1EAF-E490-1D7AADCD3E04}"/>
              </a:ext>
            </a:extLst>
          </p:cNvPr>
          <p:cNvSpPr>
            <a:spLocks noGrp="1"/>
          </p:cNvSpPr>
          <p:nvPr>
            <p:ph sz="half" idx="1"/>
          </p:nvPr>
        </p:nvSpPr>
        <p:spPr>
          <a:xfrm>
            <a:off x="132230" y="412234"/>
            <a:ext cx="6785976" cy="1016660"/>
          </a:xfrm>
        </p:spPr>
        <p:txBody>
          <a:bodyPr vert="horz" lIns="0" tIns="0" rIns="0" bIns="0" rtlCol="0" anchor="t">
            <a:noAutofit/>
          </a:bodyPr>
          <a:lstStyle/>
          <a:p>
            <a:r>
              <a:rPr lang="en-US" sz="2000">
                <a:solidFill>
                  <a:srgbClr val="404041"/>
                </a:solidFill>
                <a:latin typeface="Arial"/>
                <a:ea typeface="Arial"/>
                <a:cs typeface="Arial"/>
              </a:rPr>
              <a:t>We will use </a:t>
            </a:r>
            <a:r>
              <a:rPr lang="en-US" sz="2000" err="1">
                <a:solidFill>
                  <a:srgbClr val="404041"/>
                </a:solidFill>
                <a:latin typeface="Arial"/>
                <a:ea typeface="Arial"/>
                <a:cs typeface="Arial"/>
              </a:rPr>
              <a:t>Linq</a:t>
            </a:r>
            <a:r>
              <a:rPr lang="en-US" sz="2000">
                <a:solidFill>
                  <a:srgbClr val="404041"/>
                </a:solidFill>
                <a:latin typeface="Arial"/>
                <a:ea typeface="Arial"/>
                <a:cs typeface="Arial"/>
              </a:rPr>
              <a:t> classify,</a:t>
            </a:r>
            <a:r>
              <a:rPr lang="en-US">
                <a:solidFill>
                  <a:srgbClr val="404041"/>
                </a:solidFill>
                <a:latin typeface="Arial"/>
                <a:ea typeface="Arial"/>
                <a:cs typeface="Arial"/>
              </a:rPr>
              <a:t> </a:t>
            </a:r>
            <a:r>
              <a:rPr lang="en-US" sz="2000">
                <a:solidFill>
                  <a:srgbClr val="404041"/>
                </a:solidFill>
                <a:latin typeface="Arial"/>
                <a:ea typeface="Arial"/>
                <a:cs typeface="Arial"/>
              </a:rPr>
              <a:t>generate,</a:t>
            </a:r>
            <a:r>
              <a:rPr lang="en-US">
                <a:solidFill>
                  <a:srgbClr val="404041"/>
                </a:solidFill>
                <a:latin typeface="Arial"/>
                <a:ea typeface="Arial"/>
                <a:cs typeface="Arial"/>
              </a:rPr>
              <a:t> </a:t>
            </a:r>
            <a:r>
              <a:rPr lang="en-US" sz="2000">
                <a:solidFill>
                  <a:srgbClr val="404041"/>
                </a:solidFill>
                <a:latin typeface="Arial"/>
                <a:ea typeface="Arial"/>
                <a:cs typeface="Arial"/>
              </a:rPr>
              <a:t>summarize</a:t>
            </a:r>
            <a:r>
              <a:rPr lang="en-US">
                <a:solidFill>
                  <a:srgbClr val="404041"/>
                </a:solidFill>
                <a:latin typeface="Arial"/>
                <a:ea typeface="Arial"/>
                <a:cs typeface="Arial"/>
              </a:rPr>
              <a:t> features </a:t>
            </a:r>
            <a:r>
              <a:rPr lang="en-US" sz="2000">
                <a:solidFill>
                  <a:srgbClr val="404041"/>
                </a:solidFill>
                <a:latin typeface="Arial"/>
                <a:ea typeface="Arial"/>
                <a:cs typeface="Arial"/>
              </a:rPr>
              <a:t>to create </a:t>
            </a:r>
            <a:r>
              <a:rPr lang="en-US">
                <a:solidFill>
                  <a:srgbClr val="404041"/>
                </a:solidFill>
                <a:latin typeface="Arial"/>
                <a:ea typeface="Arial"/>
                <a:cs typeface="Arial"/>
              </a:rPr>
              <a:t>and deploy </a:t>
            </a:r>
            <a:r>
              <a:rPr lang="en-US" sz="2000">
                <a:solidFill>
                  <a:srgbClr val="404041"/>
                </a:solidFill>
                <a:latin typeface="Arial"/>
                <a:ea typeface="Arial"/>
                <a:cs typeface="Arial"/>
              </a:rPr>
              <a:t> virtual customer support​</a:t>
            </a:r>
            <a:r>
              <a:rPr lang="en-US">
                <a:solidFill>
                  <a:srgbClr val="404041"/>
                </a:solidFill>
                <a:latin typeface="Arial"/>
                <a:ea typeface="Arial"/>
                <a:cs typeface="Arial"/>
              </a:rPr>
              <a:t>.</a:t>
            </a:r>
            <a:endParaRPr lang="en-US"/>
          </a:p>
        </p:txBody>
      </p:sp>
      <p:pic>
        <p:nvPicPr>
          <p:cNvPr id="6" name="Picture 6" descr="A screenshot of a chat&#10;&#10;Description automatically generated">
            <a:extLst>
              <a:ext uri="{FF2B5EF4-FFF2-40B4-BE49-F238E27FC236}">
                <a16:creationId xmlns:a16="http://schemas.microsoft.com/office/drawing/2014/main" id="{A37A6389-A1C2-D765-A460-56F129422BA1}"/>
              </a:ext>
            </a:extLst>
          </p:cNvPr>
          <p:cNvPicPr>
            <a:picLocks noChangeAspect="1"/>
          </p:cNvPicPr>
          <p:nvPr/>
        </p:nvPicPr>
        <p:blipFill>
          <a:blip r:embed="rId2"/>
          <a:stretch>
            <a:fillRect/>
          </a:stretch>
        </p:blipFill>
        <p:spPr>
          <a:xfrm>
            <a:off x="6867168" y="3922342"/>
            <a:ext cx="4983364" cy="2840504"/>
          </a:xfrm>
          <a:prstGeom prst="rect">
            <a:avLst/>
          </a:prstGeom>
        </p:spPr>
      </p:pic>
      <p:pic>
        <p:nvPicPr>
          <p:cNvPr id="7" name="Picture 7" descr="A screenshot of a chat&#10;&#10;Description automatically generated">
            <a:extLst>
              <a:ext uri="{FF2B5EF4-FFF2-40B4-BE49-F238E27FC236}">
                <a16:creationId xmlns:a16="http://schemas.microsoft.com/office/drawing/2014/main" id="{99F64296-17C1-0B32-5F7E-23FC36689A65}"/>
              </a:ext>
            </a:extLst>
          </p:cNvPr>
          <p:cNvPicPr>
            <a:picLocks noChangeAspect="1"/>
          </p:cNvPicPr>
          <p:nvPr/>
        </p:nvPicPr>
        <p:blipFill>
          <a:blip r:embed="rId3"/>
          <a:stretch>
            <a:fillRect/>
          </a:stretch>
        </p:blipFill>
        <p:spPr>
          <a:xfrm>
            <a:off x="6844250" y="503163"/>
            <a:ext cx="5034927" cy="2597417"/>
          </a:xfrm>
          <a:prstGeom prst="rect">
            <a:avLst/>
          </a:prstGeom>
        </p:spPr>
      </p:pic>
      <p:pic>
        <p:nvPicPr>
          <p:cNvPr id="8" name="Graphic 8" descr="Fork In Road with solid fill">
            <a:extLst>
              <a:ext uri="{FF2B5EF4-FFF2-40B4-BE49-F238E27FC236}">
                <a16:creationId xmlns:a16="http://schemas.microsoft.com/office/drawing/2014/main" id="{CB6E8D40-058B-B0C0-5807-5C98E04BCF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5613137" y="2958575"/>
            <a:ext cx="965968" cy="954505"/>
          </a:xfrm>
          <a:prstGeom prst="rect">
            <a:avLst/>
          </a:prstGeom>
        </p:spPr>
      </p:pic>
      <p:sp>
        <p:nvSpPr>
          <p:cNvPr id="9" name="TextBox 8">
            <a:extLst>
              <a:ext uri="{FF2B5EF4-FFF2-40B4-BE49-F238E27FC236}">
                <a16:creationId xmlns:a16="http://schemas.microsoft.com/office/drawing/2014/main" id="{F632DD9B-215C-7432-8917-6A17C921A861}"/>
              </a:ext>
            </a:extLst>
          </p:cNvPr>
          <p:cNvSpPr txBox="1"/>
          <p:nvPr/>
        </p:nvSpPr>
        <p:spPr>
          <a:xfrm>
            <a:off x="5792347" y="2348604"/>
            <a:ext cx="10198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04041"/>
                </a:solidFill>
                <a:latin typeface="Sofia Pro Medium"/>
              </a:rPr>
              <a:t>Positiv</a:t>
            </a:r>
            <a:r>
              <a:rPr lang="en-US">
                <a:latin typeface="Sofia Pro Medium"/>
              </a:rPr>
              <a:t>e </a:t>
            </a:r>
            <a:endParaRPr lang="en-US">
              <a:latin typeface="Sofia Pro Medium" panose="020B0000000000000000" pitchFamily="34" charset="0"/>
            </a:endParaRPr>
          </a:p>
        </p:txBody>
      </p:sp>
      <p:sp>
        <p:nvSpPr>
          <p:cNvPr id="10" name="TextBox 9">
            <a:extLst>
              <a:ext uri="{FF2B5EF4-FFF2-40B4-BE49-F238E27FC236}">
                <a16:creationId xmlns:a16="http://schemas.microsoft.com/office/drawing/2014/main" id="{FA0F9029-9DC1-3718-5FB3-789FC1AEC72D}"/>
              </a:ext>
            </a:extLst>
          </p:cNvPr>
          <p:cNvSpPr txBox="1"/>
          <p:nvPr/>
        </p:nvSpPr>
        <p:spPr>
          <a:xfrm>
            <a:off x="5803805" y="4216781"/>
            <a:ext cx="11057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Sofia Pro Medium"/>
              </a:rPr>
              <a:t>Negative</a:t>
            </a:r>
            <a:endParaRPr lang="en-US">
              <a:latin typeface="Sofia Pro Medium" panose="020B0000000000000000" pitchFamily="34" charset="0"/>
            </a:endParaRPr>
          </a:p>
        </p:txBody>
      </p:sp>
      <p:sp>
        <p:nvSpPr>
          <p:cNvPr id="11" name="TextBox 10">
            <a:extLst>
              <a:ext uri="{FF2B5EF4-FFF2-40B4-BE49-F238E27FC236}">
                <a16:creationId xmlns:a16="http://schemas.microsoft.com/office/drawing/2014/main" id="{B44A9247-1505-38A7-F36F-A21A15E99477}"/>
              </a:ext>
            </a:extLst>
          </p:cNvPr>
          <p:cNvSpPr txBox="1"/>
          <p:nvPr/>
        </p:nvSpPr>
        <p:spPr>
          <a:xfrm>
            <a:off x="7734586" y="3363113"/>
            <a:ext cx="36209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latin typeface="Sofia Pro Medium"/>
              </a:rPr>
              <a:t>Targeted Marketing and Promo</a:t>
            </a:r>
            <a:endParaRPr lang="en-US">
              <a:solidFill>
                <a:srgbClr val="FF0000"/>
              </a:solidFill>
              <a:latin typeface="Sofia Pro Medium" panose="020B0000000000000000" pitchFamily="34" charset="0"/>
            </a:endParaRPr>
          </a:p>
        </p:txBody>
      </p:sp>
      <p:sp>
        <p:nvSpPr>
          <p:cNvPr id="12" name="TextBox 11">
            <a:extLst>
              <a:ext uri="{FF2B5EF4-FFF2-40B4-BE49-F238E27FC236}">
                <a16:creationId xmlns:a16="http://schemas.microsoft.com/office/drawing/2014/main" id="{DB416E86-3B9E-9098-B543-B3D243B6C253}"/>
              </a:ext>
            </a:extLst>
          </p:cNvPr>
          <p:cNvSpPr txBox="1"/>
          <p:nvPr/>
        </p:nvSpPr>
        <p:spPr>
          <a:xfrm>
            <a:off x="1546917" y="6176210"/>
            <a:ext cx="3964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latin typeface="Sofia Pro Medium"/>
              </a:rPr>
              <a:t>Deployed Virtual Customer Support</a:t>
            </a:r>
            <a:endParaRPr lang="en-US">
              <a:solidFill>
                <a:srgbClr val="FF0000"/>
              </a:solidFill>
              <a:latin typeface="Sofia Pro Medium" panose="020B0000000000000000" pitchFamily="34" charset="0"/>
            </a:endParaRPr>
          </a:p>
        </p:txBody>
      </p:sp>
      <p:pic>
        <p:nvPicPr>
          <p:cNvPr id="13" name="Picture 13" descr="A screenshot of a computer&#10;&#10;Description automatically generated">
            <a:extLst>
              <a:ext uri="{FF2B5EF4-FFF2-40B4-BE49-F238E27FC236}">
                <a16:creationId xmlns:a16="http://schemas.microsoft.com/office/drawing/2014/main" id="{6FBC0821-C477-DFD3-2EAB-89B82CFC019D}"/>
              </a:ext>
            </a:extLst>
          </p:cNvPr>
          <p:cNvPicPr>
            <a:picLocks noChangeAspect="1"/>
          </p:cNvPicPr>
          <p:nvPr/>
        </p:nvPicPr>
        <p:blipFill>
          <a:blip r:embed="rId6"/>
          <a:stretch>
            <a:fillRect/>
          </a:stretch>
        </p:blipFill>
        <p:spPr>
          <a:xfrm>
            <a:off x="221152" y="1150659"/>
            <a:ext cx="5367229" cy="4934817"/>
          </a:xfrm>
          <a:prstGeom prst="rect">
            <a:avLst/>
          </a:prstGeom>
        </p:spPr>
      </p:pic>
    </p:spTree>
    <p:extLst>
      <p:ext uri="{BB962C8B-B14F-4D97-AF65-F5344CB8AC3E}">
        <p14:creationId xmlns:p14="http://schemas.microsoft.com/office/powerpoint/2010/main" val="288510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258ED-2642-8646-C5A3-82386ACE8A93}"/>
              </a:ext>
            </a:extLst>
          </p:cNvPr>
          <p:cNvSpPr>
            <a:spLocks noGrp="1"/>
          </p:cNvSpPr>
          <p:nvPr>
            <p:ph type="title"/>
          </p:nvPr>
        </p:nvSpPr>
        <p:spPr/>
        <p:txBody>
          <a:bodyPr/>
          <a:lstStyle/>
          <a:p>
            <a:r>
              <a:rPr lang="en-US">
                <a:latin typeface="Arial"/>
                <a:cs typeface="Arial"/>
              </a:rPr>
              <a:t>Competitive Analysis</a:t>
            </a:r>
            <a:endParaRPr lang="en-US"/>
          </a:p>
        </p:txBody>
      </p:sp>
      <p:pic>
        <p:nvPicPr>
          <p:cNvPr id="26" name="Picture 28" descr="A group of logos in circles&#10;&#10;Description automatically generated">
            <a:extLst>
              <a:ext uri="{FF2B5EF4-FFF2-40B4-BE49-F238E27FC236}">
                <a16:creationId xmlns:a16="http://schemas.microsoft.com/office/drawing/2014/main" id="{26EA9675-FEFA-9072-E976-1CAA5F96CFEF}"/>
              </a:ext>
            </a:extLst>
          </p:cNvPr>
          <p:cNvPicPr>
            <a:picLocks noGrp="1" noChangeAspect="1"/>
          </p:cNvPicPr>
          <p:nvPr>
            <p:ph idx="1"/>
          </p:nvPr>
        </p:nvPicPr>
        <p:blipFill rotWithShape="1">
          <a:blip r:embed="rId2"/>
          <a:srcRect t="529" r="-196"/>
          <a:stretch/>
        </p:blipFill>
        <p:spPr>
          <a:xfrm>
            <a:off x="2816238" y="1412848"/>
            <a:ext cx="6901895" cy="5045644"/>
          </a:xfrm>
        </p:spPr>
      </p:pic>
    </p:spTree>
    <p:extLst>
      <p:ext uri="{BB962C8B-B14F-4D97-AF65-F5344CB8AC3E}">
        <p14:creationId xmlns:p14="http://schemas.microsoft.com/office/powerpoint/2010/main" val="1923825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A280E-F119-1950-C0B9-543BEE23BC4B}"/>
              </a:ext>
            </a:extLst>
          </p:cNvPr>
          <p:cNvSpPr>
            <a:spLocks noGrp="1"/>
          </p:cNvSpPr>
          <p:nvPr>
            <p:ph type="title"/>
          </p:nvPr>
        </p:nvSpPr>
        <p:spPr/>
        <p:txBody>
          <a:bodyPr/>
          <a:lstStyle/>
          <a:p>
            <a:r>
              <a:rPr lang="en-US">
                <a:latin typeface="Arial"/>
                <a:cs typeface="Arial"/>
              </a:rPr>
              <a:t>Competitive Analysis</a:t>
            </a:r>
            <a:endParaRPr lang="en-US">
              <a:cs typeface="Arial"/>
            </a:endParaRPr>
          </a:p>
        </p:txBody>
      </p:sp>
      <p:cxnSp>
        <p:nvCxnSpPr>
          <p:cNvPr id="3" name="Straight Arrow Connector 2">
            <a:extLst>
              <a:ext uri="{FF2B5EF4-FFF2-40B4-BE49-F238E27FC236}">
                <a16:creationId xmlns:a16="http://schemas.microsoft.com/office/drawing/2014/main" id="{E879A3C0-B49E-BE41-4CBD-7A1FFAFEF5E5}"/>
              </a:ext>
            </a:extLst>
          </p:cNvPr>
          <p:cNvCxnSpPr/>
          <p:nvPr/>
        </p:nvCxnSpPr>
        <p:spPr>
          <a:xfrm>
            <a:off x="5610225" y="1438275"/>
            <a:ext cx="19050" cy="5124450"/>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98846455-50D7-8506-5D33-9FB30D94DE6C}"/>
              </a:ext>
            </a:extLst>
          </p:cNvPr>
          <p:cNvCxnSpPr>
            <a:cxnSpLocks/>
          </p:cNvCxnSpPr>
          <p:nvPr/>
        </p:nvCxnSpPr>
        <p:spPr>
          <a:xfrm flipH="1" flipV="1">
            <a:off x="533399" y="3829049"/>
            <a:ext cx="10734675" cy="38100"/>
          </a:xfrm>
          <a:prstGeom prst="straightConnector1">
            <a:avLst/>
          </a:prstGeom>
          <a:ln w="5715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7CFC4F1-262B-A1EE-678F-617AE5F1642F}"/>
              </a:ext>
            </a:extLst>
          </p:cNvPr>
          <p:cNvSpPr txBox="1"/>
          <p:nvPr/>
        </p:nvSpPr>
        <p:spPr>
          <a:xfrm>
            <a:off x="10487024" y="3914774"/>
            <a:ext cx="1571625" cy="6558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Sofia Pro Medium"/>
              </a:rPr>
              <a:t>High Convenience</a:t>
            </a:r>
            <a:endParaRPr lang="en-US">
              <a:latin typeface="Sofia Pro Medium" panose="020B0000000000000000" pitchFamily="34" charset="0"/>
            </a:endParaRPr>
          </a:p>
        </p:txBody>
      </p:sp>
      <p:sp>
        <p:nvSpPr>
          <p:cNvPr id="7" name="TextBox 6">
            <a:extLst>
              <a:ext uri="{FF2B5EF4-FFF2-40B4-BE49-F238E27FC236}">
                <a16:creationId xmlns:a16="http://schemas.microsoft.com/office/drawing/2014/main" id="{0A218122-919D-45BD-79E8-46503B001D49}"/>
              </a:ext>
            </a:extLst>
          </p:cNvPr>
          <p:cNvSpPr txBox="1"/>
          <p:nvPr/>
        </p:nvSpPr>
        <p:spPr>
          <a:xfrm>
            <a:off x="419099" y="4000499"/>
            <a:ext cx="15716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Sofia Pro Medium"/>
              </a:rPr>
              <a:t>Low Convenience</a:t>
            </a:r>
            <a:endParaRPr lang="en-US">
              <a:latin typeface="Sofia Pro Medium" panose="020B0000000000000000" pitchFamily="34" charset="0"/>
            </a:endParaRPr>
          </a:p>
        </p:txBody>
      </p:sp>
      <p:sp>
        <p:nvSpPr>
          <p:cNvPr id="8" name="TextBox 7">
            <a:extLst>
              <a:ext uri="{FF2B5EF4-FFF2-40B4-BE49-F238E27FC236}">
                <a16:creationId xmlns:a16="http://schemas.microsoft.com/office/drawing/2014/main" id="{4025977C-C0D9-02CD-987F-7E35E72ED3A4}"/>
              </a:ext>
            </a:extLst>
          </p:cNvPr>
          <p:cNvSpPr txBox="1"/>
          <p:nvPr/>
        </p:nvSpPr>
        <p:spPr>
          <a:xfrm>
            <a:off x="4048124" y="1362074"/>
            <a:ext cx="1571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Sofia Pro Medium"/>
              </a:rPr>
              <a:t>High Prices</a:t>
            </a:r>
            <a:endParaRPr lang="en-US">
              <a:latin typeface="Sofia Pro Medium" panose="020B0000000000000000" pitchFamily="34" charset="0"/>
            </a:endParaRPr>
          </a:p>
        </p:txBody>
      </p:sp>
      <p:sp>
        <p:nvSpPr>
          <p:cNvPr id="9" name="TextBox 8">
            <a:extLst>
              <a:ext uri="{FF2B5EF4-FFF2-40B4-BE49-F238E27FC236}">
                <a16:creationId xmlns:a16="http://schemas.microsoft.com/office/drawing/2014/main" id="{6836EF1C-ECD3-C2BF-2460-EA56A805BBDA}"/>
              </a:ext>
            </a:extLst>
          </p:cNvPr>
          <p:cNvSpPr txBox="1"/>
          <p:nvPr/>
        </p:nvSpPr>
        <p:spPr>
          <a:xfrm>
            <a:off x="5810249" y="5991224"/>
            <a:ext cx="1571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Sofia Pro Medium"/>
              </a:rPr>
              <a:t>Low Prices</a:t>
            </a:r>
            <a:endParaRPr lang="en-US">
              <a:latin typeface="Sofia Pro Medium" panose="020B0000000000000000" pitchFamily="34" charset="0"/>
            </a:endParaRPr>
          </a:p>
        </p:txBody>
      </p:sp>
      <p:pic>
        <p:nvPicPr>
          <p:cNvPr id="11" name="Picture 16" descr="A black and orange logo&#10;&#10;Description automatically generated">
            <a:extLst>
              <a:ext uri="{FF2B5EF4-FFF2-40B4-BE49-F238E27FC236}">
                <a16:creationId xmlns:a16="http://schemas.microsoft.com/office/drawing/2014/main" id="{B2136153-C230-8207-ADF0-9D902F83FC61}"/>
              </a:ext>
            </a:extLst>
          </p:cNvPr>
          <p:cNvPicPr>
            <a:picLocks noChangeAspect="1"/>
          </p:cNvPicPr>
          <p:nvPr/>
        </p:nvPicPr>
        <p:blipFill rotWithShape="1">
          <a:blip r:embed="rId3"/>
          <a:srcRect l="19328" t="-3057" r="21008"/>
          <a:stretch/>
        </p:blipFill>
        <p:spPr>
          <a:xfrm>
            <a:off x="8543925" y="5570812"/>
            <a:ext cx="676276" cy="796653"/>
          </a:xfrm>
          <a:prstGeom prst="rect">
            <a:avLst/>
          </a:prstGeom>
        </p:spPr>
      </p:pic>
      <p:pic>
        <p:nvPicPr>
          <p:cNvPr id="13" name="Picture 9" descr="A yellow and blue sign&#10;&#10;Description automatically generated">
            <a:extLst>
              <a:ext uri="{FF2B5EF4-FFF2-40B4-BE49-F238E27FC236}">
                <a16:creationId xmlns:a16="http://schemas.microsoft.com/office/drawing/2014/main" id="{95C4DA6A-C5D5-BE4C-BAEB-DFB12EA56A12}"/>
              </a:ext>
            </a:extLst>
          </p:cNvPr>
          <p:cNvPicPr>
            <a:picLocks noChangeAspect="1"/>
          </p:cNvPicPr>
          <p:nvPr/>
        </p:nvPicPr>
        <p:blipFill>
          <a:blip r:embed="rId4"/>
          <a:stretch>
            <a:fillRect/>
          </a:stretch>
        </p:blipFill>
        <p:spPr>
          <a:xfrm>
            <a:off x="1988343" y="5732573"/>
            <a:ext cx="1073943" cy="393479"/>
          </a:xfrm>
          <a:prstGeom prst="rect">
            <a:avLst/>
          </a:prstGeom>
        </p:spPr>
      </p:pic>
      <p:pic>
        <p:nvPicPr>
          <p:cNvPr id="15" name="Picture 11" descr="A red and white circle with a white circle&#10;&#10;Description automatically generated">
            <a:extLst>
              <a:ext uri="{FF2B5EF4-FFF2-40B4-BE49-F238E27FC236}">
                <a16:creationId xmlns:a16="http://schemas.microsoft.com/office/drawing/2014/main" id="{08CF7436-0BEF-873C-2624-2ABBAD2F6572}"/>
              </a:ext>
            </a:extLst>
          </p:cNvPr>
          <p:cNvPicPr>
            <a:picLocks noChangeAspect="1"/>
          </p:cNvPicPr>
          <p:nvPr/>
        </p:nvPicPr>
        <p:blipFill>
          <a:blip r:embed="rId5"/>
          <a:stretch>
            <a:fillRect/>
          </a:stretch>
        </p:blipFill>
        <p:spPr>
          <a:xfrm>
            <a:off x="6472238" y="4386263"/>
            <a:ext cx="752475" cy="742950"/>
          </a:xfrm>
          <a:prstGeom prst="rect">
            <a:avLst/>
          </a:prstGeom>
        </p:spPr>
      </p:pic>
      <p:pic>
        <p:nvPicPr>
          <p:cNvPr id="17" name="Picture 7" descr="A black text on a white background&#10;&#10;Description automatically generated">
            <a:extLst>
              <a:ext uri="{FF2B5EF4-FFF2-40B4-BE49-F238E27FC236}">
                <a16:creationId xmlns:a16="http://schemas.microsoft.com/office/drawing/2014/main" id="{194347C0-BA30-F471-2CB0-8095AD0DEA58}"/>
              </a:ext>
            </a:extLst>
          </p:cNvPr>
          <p:cNvPicPr>
            <a:picLocks noChangeAspect="1"/>
          </p:cNvPicPr>
          <p:nvPr/>
        </p:nvPicPr>
        <p:blipFill rotWithShape="1">
          <a:blip r:embed="rId6"/>
          <a:srcRect t="36522" b="38696"/>
          <a:stretch/>
        </p:blipFill>
        <p:spPr>
          <a:xfrm>
            <a:off x="661988" y="3500438"/>
            <a:ext cx="1562100" cy="385765"/>
          </a:xfrm>
          <a:prstGeom prst="rect">
            <a:avLst/>
          </a:prstGeom>
        </p:spPr>
      </p:pic>
      <p:pic>
        <p:nvPicPr>
          <p:cNvPr id="19" name="Picture 13" descr="A red and blue logo&#10;&#10;Description automatically generated">
            <a:extLst>
              <a:ext uri="{FF2B5EF4-FFF2-40B4-BE49-F238E27FC236}">
                <a16:creationId xmlns:a16="http://schemas.microsoft.com/office/drawing/2014/main" id="{9C512854-8107-A453-CBEB-62D28C8CC0CD}"/>
              </a:ext>
            </a:extLst>
          </p:cNvPr>
          <p:cNvPicPr>
            <a:picLocks noChangeAspect="1"/>
          </p:cNvPicPr>
          <p:nvPr/>
        </p:nvPicPr>
        <p:blipFill rotWithShape="1">
          <a:blip r:embed="rId7"/>
          <a:srcRect t="33474" b="34746"/>
          <a:stretch/>
        </p:blipFill>
        <p:spPr>
          <a:xfrm>
            <a:off x="5319713" y="4019550"/>
            <a:ext cx="1047750" cy="366715"/>
          </a:xfrm>
          <a:prstGeom prst="rect">
            <a:avLst/>
          </a:prstGeom>
        </p:spPr>
      </p:pic>
      <p:pic>
        <p:nvPicPr>
          <p:cNvPr id="21" name="Picture 10" descr="A yellow tag with black text&#10;&#10;Description automatically generated">
            <a:extLst>
              <a:ext uri="{FF2B5EF4-FFF2-40B4-BE49-F238E27FC236}">
                <a16:creationId xmlns:a16="http://schemas.microsoft.com/office/drawing/2014/main" id="{A9A522D4-97D3-0F56-56E7-38AAB5EA3EE1}"/>
              </a:ext>
            </a:extLst>
          </p:cNvPr>
          <p:cNvPicPr>
            <a:picLocks noChangeAspect="1"/>
          </p:cNvPicPr>
          <p:nvPr/>
        </p:nvPicPr>
        <p:blipFill rotWithShape="1">
          <a:blip r:embed="rId8"/>
          <a:srcRect t="15929" b="15487"/>
          <a:stretch/>
        </p:blipFill>
        <p:spPr>
          <a:xfrm>
            <a:off x="5719763" y="2547938"/>
            <a:ext cx="1000125" cy="681038"/>
          </a:xfrm>
          <a:prstGeom prst="rect">
            <a:avLst/>
          </a:prstGeom>
        </p:spPr>
      </p:pic>
      <p:pic>
        <p:nvPicPr>
          <p:cNvPr id="23" name="Picture 12" descr="A blue and white logo&#10;&#10;Description automatically generated">
            <a:extLst>
              <a:ext uri="{FF2B5EF4-FFF2-40B4-BE49-F238E27FC236}">
                <a16:creationId xmlns:a16="http://schemas.microsoft.com/office/drawing/2014/main" id="{D6ED23ED-4B6B-88B7-EE2A-1866EF12465B}"/>
              </a:ext>
            </a:extLst>
          </p:cNvPr>
          <p:cNvPicPr>
            <a:picLocks noChangeAspect="1"/>
          </p:cNvPicPr>
          <p:nvPr/>
        </p:nvPicPr>
        <p:blipFill>
          <a:blip r:embed="rId9"/>
          <a:stretch>
            <a:fillRect/>
          </a:stretch>
        </p:blipFill>
        <p:spPr>
          <a:xfrm>
            <a:off x="3687366" y="3990518"/>
            <a:ext cx="719138" cy="502081"/>
          </a:xfrm>
          <a:prstGeom prst="rect">
            <a:avLst/>
          </a:prstGeom>
        </p:spPr>
      </p:pic>
      <p:pic>
        <p:nvPicPr>
          <p:cNvPr id="25" name="Picture 6" descr="A close-up of a logo&#10;&#10;Description automatically generated">
            <a:extLst>
              <a:ext uri="{FF2B5EF4-FFF2-40B4-BE49-F238E27FC236}">
                <a16:creationId xmlns:a16="http://schemas.microsoft.com/office/drawing/2014/main" id="{C200D64E-C433-147E-AE5F-364DE0C6C2AA}"/>
              </a:ext>
            </a:extLst>
          </p:cNvPr>
          <p:cNvPicPr>
            <a:picLocks noChangeAspect="1"/>
          </p:cNvPicPr>
          <p:nvPr/>
        </p:nvPicPr>
        <p:blipFill rotWithShape="1">
          <a:blip r:embed="rId10"/>
          <a:srcRect l="9655" t="35246" r="9655" b="26639"/>
          <a:stretch/>
        </p:blipFill>
        <p:spPr>
          <a:xfrm>
            <a:off x="5429250" y="4424363"/>
            <a:ext cx="933452" cy="376239"/>
          </a:xfrm>
          <a:prstGeom prst="rect">
            <a:avLst/>
          </a:prstGeom>
        </p:spPr>
      </p:pic>
      <p:pic>
        <p:nvPicPr>
          <p:cNvPr id="27" name="Picture 5" descr="A logo of a carrot&#10;&#10;Description automatically generated">
            <a:extLst>
              <a:ext uri="{FF2B5EF4-FFF2-40B4-BE49-F238E27FC236}">
                <a16:creationId xmlns:a16="http://schemas.microsoft.com/office/drawing/2014/main" id="{159D73F2-8BC2-B45B-65E0-2BFB73DCB15E}"/>
              </a:ext>
            </a:extLst>
          </p:cNvPr>
          <p:cNvPicPr>
            <a:picLocks noChangeAspect="1"/>
          </p:cNvPicPr>
          <p:nvPr/>
        </p:nvPicPr>
        <p:blipFill rotWithShape="1">
          <a:blip r:embed="rId11"/>
          <a:srcRect l="28761" t="19841" r="29441" b="17460"/>
          <a:stretch/>
        </p:blipFill>
        <p:spPr>
          <a:xfrm>
            <a:off x="9555306" y="3622221"/>
            <a:ext cx="701847" cy="582386"/>
          </a:xfrm>
          <a:prstGeom prst="rect">
            <a:avLst/>
          </a:prstGeom>
          <a:ln>
            <a:noFill/>
          </a:ln>
        </p:spPr>
      </p:pic>
      <p:pic>
        <p:nvPicPr>
          <p:cNvPr id="29" name="Picture 8" descr="A green and white logo&#10;&#10;Description automatically generated">
            <a:extLst>
              <a:ext uri="{FF2B5EF4-FFF2-40B4-BE49-F238E27FC236}">
                <a16:creationId xmlns:a16="http://schemas.microsoft.com/office/drawing/2014/main" id="{05893B81-DC56-814E-6BE8-C92B14018341}"/>
              </a:ext>
            </a:extLst>
          </p:cNvPr>
          <p:cNvPicPr>
            <a:picLocks noChangeAspect="1"/>
          </p:cNvPicPr>
          <p:nvPr/>
        </p:nvPicPr>
        <p:blipFill>
          <a:blip r:embed="rId12"/>
          <a:stretch>
            <a:fillRect/>
          </a:stretch>
        </p:blipFill>
        <p:spPr>
          <a:xfrm>
            <a:off x="3263070" y="1802915"/>
            <a:ext cx="602186" cy="482169"/>
          </a:xfrm>
          <a:prstGeom prst="rect">
            <a:avLst/>
          </a:prstGeom>
          <a:ln>
            <a:noFill/>
          </a:ln>
        </p:spPr>
      </p:pic>
      <p:pic>
        <p:nvPicPr>
          <p:cNvPr id="31" name="Picture 5" descr="A logo of a company&#10;&#10;Description automatically generated">
            <a:extLst>
              <a:ext uri="{FF2B5EF4-FFF2-40B4-BE49-F238E27FC236}">
                <a16:creationId xmlns:a16="http://schemas.microsoft.com/office/drawing/2014/main" id="{9A546A8D-2ED0-4C14-0825-57FE80938957}"/>
              </a:ext>
            </a:extLst>
          </p:cNvPr>
          <p:cNvPicPr>
            <a:picLocks noChangeAspect="1"/>
          </p:cNvPicPr>
          <p:nvPr/>
        </p:nvPicPr>
        <p:blipFill rotWithShape="1">
          <a:blip r:embed="rId13"/>
          <a:srcRect l="15789" t="17456" r="14620" b="15681"/>
          <a:stretch/>
        </p:blipFill>
        <p:spPr>
          <a:xfrm>
            <a:off x="7005638" y="5133974"/>
            <a:ext cx="876303" cy="838202"/>
          </a:xfrm>
          <a:prstGeom prst="rect">
            <a:avLst/>
          </a:prstGeom>
        </p:spPr>
      </p:pic>
      <p:sp>
        <p:nvSpPr>
          <p:cNvPr id="6" name="Oval 5">
            <a:extLst>
              <a:ext uri="{FF2B5EF4-FFF2-40B4-BE49-F238E27FC236}">
                <a16:creationId xmlns:a16="http://schemas.microsoft.com/office/drawing/2014/main" id="{4DC7C24F-A163-B239-F37D-A5A82605631B}"/>
              </a:ext>
            </a:extLst>
          </p:cNvPr>
          <p:cNvSpPr/>
          <p:nvPr/>
        </p:nvSpPr>
        <p:spPr>
          <a:xfrm rot="1980000">
            <a:off x="6123799" y="4634200"/>
            <a:ext cx="3476625" cy="1590675"/>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689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holding a globe">
            <a:extLst>
              <a:ext uri="{FF2B5EF4-FFF2-40B4-BE49-F238E27FC236}">
                <a16:creationId xmlns:a16="http://schemas.microsoft.com/office/drawing/2014/main" id="{04AB43D2-18B8-2572-6206-0E881F1C357A}"/>
              </a:ext>
            </a:extLst>
          </p:cNvPr>
          <p:cNvPicPr>
            <a:picLocks noChangeAspect="1"/>
          </p:cNvPicPr>
          <p:nvPr/>
        </p:nvPicPr>
        <p:blipFill rotWithShape="1">
          <a:blip r:embed="rId2"/>
          <a:srcRect l="21180" r="20623" b="-10"/>
          <a:stretch/>
        </p:blipFill>
        <p:spPr>
          <a:xfrm>
            <a:off x="8504068" y="1747443"/>
            <a:ext cx="4454013" cy="4548384"/>
          </a:xfrm>
          <a:prstGeom prst="ellipse">
            <a:avLst/>
          </a:prstGeom>
          <a:noFill/>
        </p:spPr>
      </p:pic>
      <p:sp>
        <p:nvSpPr>
          <p:cNvPr id="2" name="Title 1">
            <a:extLst>
              <a:ext uri="{FF2B5EF4-FFF2-40B4-BE49-F238E27FC236}">
                <a16:creationId xmlns:a16="http://schemas.microsoft.com/office/drawing/2014/main" id="{116C732E-1745-0339-D923-F198366D0312}"/>
              </a:ext>
            </a:extLst>
          </p:cNvPr>
          <p:cNvSpPr>
            <a:spLocks noGrp="1"/>
          </p:cNvSpPr>
          <p:nvPr>
            <p:ph type="title"/>
          </p:nvPr>
        </p:nvSpPr>
        <p:spPr>
          <a:xfrm>
            <a:off x="215348" y="1711046"/>
            <a:ext cx="8139044" cy="2210337"/>
          </a:xfrm>
        </p:spPr>
        <p:txBody>
          <a:bodyPr vert="horz" wrap="square" lIns="0" tIns="0" rIns="0" bIns="0" rtlCol="0" anchor="b" anchorCtr="0">
            <a:normAutofit fontScale="90000"/>
          </a:bodyPr>
          <a:lstStyle/>
          <a:p>
            <a:pPr>
              <a:lnSpc>
                <a:spcPct val="150000"/>
              </a:lnSpc>
              <a:spcBef>
                <a:spcPts val="0"/>
              </a:spcBef>
            </a:pPr>
            <a:r>
              <a:rPr lang="en-US" sz="1800">
                <a:solidFill>
                  <a:schemeClr val="accent1"/>
                </a:solidFill>
                <a:latin typeface="Arial"/>
                <a:cs typeface="Arial"/>
              </a:rPr>
              <a:t>" We aim to build a better world – helping people live better and renew the planet while building thriving, resilient communities. For us, this means working to create opportunity, build a more sustainable future, advance diversity, equity and inclusion and bring communities closer together. And at the end of the day, helping our customers save more of their hard earned money for the things they care about most. Because at Walmart, Live Better is what we do every day."</a:t>
            </a:r>
            <a:br>
              <a:rPr lang="en-US" sz="1600"/>
            </a:br>
            <a:br>
              <a:rPr lang="en-US" sz="1600"/>
            </a:br>
            <a:endParaRPr lang="en-US" sz="1600">
              <a:cs typeface="Arial" panose="020B0604020202020204" pitchFamily="34" charset="0"/>
            </a:endParaRPr>
          </a:p>
          <a:p>
            <a:pPr>
              <a:spcBef>
                <a:spcPts val="0"/>
              </a:spcBef>
            </a:pPr>
            <a:endParaRPr lang="en-US" sz="1600">
              <a:cs typeface="Arial"/>
            </a:endParaRPr>
          </a:p>
        </p:txBody>
      </p:sp>
      <p:sp>
        <p:nvSpPr>
          <p:cNvPr id="9" name="Subtitle 3">
            <a:extLst>
              <a:ext uri="{FF2B5EF4-FFF2-40B4-BE49-F238E27FC236}">
                <a16:creationId xmlns:a16="http://schemas.microsoft.com/office/drawing/2014/main" id="{6CBBDE9C-0423-D733-D20D-7B479CBE9AC1}"/>
              </a:ext>
            </a:extLst>
          </p:cNvPr>
          <p:cNvSpPr>
            <a:spLocks noGrp="1"/>
          </p:cNvSpPr>
          <p:nvPr>
            <p:ph idx="1"/>
          </p:nvPr>
        </p:nvSpPr>
        <p:spPr>
          <a:xfrm>
            <a:off x="215348" y="3897630"/>
            <a:ext cx="8655424" cy="429464"/>
          </a:xfrm>
        </p:spPr>
        <p:txBody>
          <a:bodyPr vert="horz" lIns="0" tIns="0" rIns="0" bIns="0" rtlCol="0" anchor="t">
            <a:noAutofit/>
          </a:bodyPr>
          <a:lstStyle/>
          <a:p>
            <a:r>
              <a:rPr lang="en-US" sz="1100">
                <a:solidFill>
                  <a:schemeClr val="accent1"/>
                </a:solidFill>
                <a:latin typeface="Arial"/>
                <a:cs typeface="Arial"/>
              </a:rPr>
              <a:t>https://corporate.walmart.com/purpose</a:t>
            </a:r>
          </a:p>
        </p:txBody>
      </p:sp>
      <p:sp>
        <p:nvSpPr>
          <p:cNvPr id="3" name="Text Placeholder 2">
            <a:extLst>
              <a:ext uri="{FF2B5EF4-FFF2-40B4-BE49-F238E27FC236}">
                <a16:creationId xmlns:a16="http://schemas.microsoft.com/office/drawing/2014/main" id="{CB5D2D47-3C3A-C9DB-EAA7-8B6DABAB9F3C}"/>
              </a:ext>
            </a:extLst>
          </p:cNvPr>
          <p:cNvSpPr>
            <a:spLocks noGrp="1"/>
          </p:cNvSpPr>
          <p:nvPr>
            <p:ph type="body" sz="quarter" idx="4294967295"/>
          </p:nvPr>
        </p:nvSpPr>
        <p:spPr>
          <a:xfrm>
            <a:off x="176696" y="3584575"/>
            <a:ext cx="6153150" cy="309563"/>
          </a:xfrm>
        </p:spPr>
        <p:txBody>
          <a:bodyPr vert="horz" lIns="0" tIns="0" rIns="0" bIns="0" rtlCol="0" anchor="t">
            <a:normAutofit/>
          </a:bodyPr>
          <a:lstStyle/>
          <a:p>
            <a:r>
              <a:rPr lang="en-US">
                <a:solidFill>
                  <a:schemeClr val="accent1"/>
                </a:solidFill>
                <a:latin typeface="Arial"/>
                <a:cs typeface="Arial"/>
              </a:rPr>
              <a:t>Walmart Corporate Purpose</a:t>
            </a:r>
          </a:p>
        </p:txBody>
      </p:sp>
    </p:spTree>
    <p:extLst>
      <p:ext uri="{BB962C8B-B14F-4D97-AF65-F5344CB8AC3E}">
        <p14:creationId xmlns:p14="http://schemas.microsoft.com/office/powerpoint/2010/main" val="1276651126"/>
      </p:ext>
    </p:extLst>
  </p:cSld>
  <p:clrMapOvr>
    <a:masterClrMapping/>
  </p:clrMapOvr>
</p:sld>
</file>

<file path=ppt/theme/theme1.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Sofia Pro Medium" panose="020B0000000000000000" pitchFamily="34" charset="0"/>
          </a:defRPr>
        </a:defPPr>
      </a:lstStyle>
    </a:txDef>
  </a:objectDefaults>
  <a:extraClrSchemeLst/>
  <a:extLst>
    <a:ext uri="{05A4C25C-085E-4340-85A3-A5531E510DB2}">
      <thm15:themeFamily xmlns:thm15="http://schemas.microsoft.com/office/thememl/2012/main" name="Robinson_PPT_template_16x9_CE_3" id="{7E7BB4D5-A6CF-D840-B64A-1A7149FE5A55}" vid="{43DDED81-B479-0843-AF32-54DCDA12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12</Slides>
  <Notes>2</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MAT008_Robinson_PPT_template_20160817_1e</vt:lpstr>
      <vt:lpstr>PowerPoint Presentation</vt:lpstr>
      <vt:lpstr>Agenda:</vt:lpstr>
      <vt:lpstr>Existing Workflow Pain Points and Problems</vt:lpstr>
      <vt:lpstr>Proposed Solution</vt:lpstr>
      <vt:lpstr>Linq Product Applications </vt:lpstr>
      <vt:lpstr>PowerPoint Presentation</vt:lpstr>
      <vt:lpstr>Competitive Analysis</vt:lpstr>
      <vt:lpstr>Competitive Analysis</vt:lpstr>
      <vt:lpstr>" We aim to build a better world – helping people live better and renew the planet while building thriving, resilient communities. For us, this means working to create opportunity, build a more sustainable future, advance diversity, equity and inclusion and bring communities closer together. And at the end of the day, helping our customers save more of their hard earned money for the things they care about most. Because at Walmart, Live Better is what we do every day."   </vt:lpstr>
      <vt:lpstr>Marketing Strategy Overview</vt:lpstr>
      <vt:lpstr>Support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parv aggarwal</dc:creator>
  <cp:revision>3</cp:revision>
  <dcterms:created xsi:type="dcterms:W3CDTF">2023-03-31T20:57:38Z</dcterms:created>
  <dcterms:modified xsi:type="dcterms:W3CDTF">2023-07-17T21:41:32Z</dcterms:modified>
</cp:coreProperties>
</file>